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326" r:id="rId4"/>
    <p:sldId id="328" r:id="rId5"/>
    <p:sldId id="341" r:id="rId6"/>
    <p:sldId id="346" r:id="rId7"/>
    <p:sldId id="347" r:id="rId8"/>
    <p:sldId id="348" r:id="rId9"/>
    <p:sldId id="349" r:id="rId10"/>
    <p:sldId id="350" r:id="rId11"/>
    <p:sldId id="351" r:id="rId12"/>
    <p:sldId id="339" r:id="rId13"/>
    <p:sldId id="260" r:id="rId14"/>
    <p:sldId id="342" r:id="rId15"/>
    <p:sldId id="262" r:id="rId16"/>
    <p:sldId id="263" r:id="rId17"/>
    <p:sldId id="264" r:id="rId18"/>
    <p:sldId id="343" r:id="rId19"/>
    <p:sldId id="344" r:id="rId20"/>
    <p:sldId id="34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5D65BC-A7AB-491D-8428-67CFCE0C98BD}" v="64" dt="2025-11-26T19:00:26.3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1234" y="-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ana Porto" userId="9a409268-2c7f-4233-b7de-7b8885f5e9f2" providerId="ADAL" clId="{F13473DB-D5F2-403E-AE46-B11F941F7AC3}"/>
    <pc:docChg chg="undo custSel addSld delSld modSld">
      <pc:chgData name="Luana Porto" userId="9a409268-2c7f-4233-b7de-7b8885f5e9f2" providerId="ADAL" clId="{F13473DB-D5F2-403E-AE46-B11F941F7AC3}" dt="2025-11-26T19:00:37.376" v="486" actId="1076"/>
      <pc:docMkLst>
        <pc:docMk/>
      </pc:docMkLst>
      <pc:sldChg chg="modSp mod">
        <pc:chgData name="Luana Porto" userId="9a409268-2c7f-4233-b7de-7b8885f5e9f2" providerId="ADAL" clId="{F13473DB-D5F2-403E-AE46-B11F941F7AC3}" dt="2025-11-26T18:30:47.076" v="389" actId="255"/>
        <pc:sldMkLst>
          <pc:docMk/>
          <pc:sldMk cId="0" sldId="260"/>
        </pc:sldMkLst>
        <pc:spChg chg="mod">
          <ac:chgData name="Luana Porto" userId="9a409268-2c7f-4233-b7de-7b8885f5e9f2" providerId="ADAL" clId="{F13473DB-D5F2-403E-AE46-B11F941F7AC3}" dt="2025-11-26T18:30:47.076" v="389" actId="255"/>
          <ac:spMkLst>
            <pc:docMk/>
            <pc:sldMk cId="0" sldId="260"/>
            <ac:spMk id="6" creationId="{AA8760E8-2207-A3E3-B006-8AABF2D8D6C0}"/>
          </ac:spMkLst>
        </pc:spChg>
      </pc:sldChg>
      <pc:sldChg chg="modSp mod modClrScheme chgLayout">
        <pc:chgData name="Luana Porto" userId="9a409268-2c7f-4233-b7de-7b8885f5e9f2" providerId="ADAL" clId="{F13473DB-D5F2-403E-AE46-B11F941F7AC3}" dt="2025-11-26T14:35:46.005" v="227" actId="700"/>
        <pc:sldMkLst>
          <pc:docMk/>
          <pc:sldMk cId="2477319126" sldId="339"/>
        </pc:sldMkLst>
        <pc:spChg chg="mod ord">
          <ac:chgData name="Luana Porto" userId="9a409268-2c7f-4233-b7de-7b8885f5e9f2" providerId="ADAL" clId="{F13473DB-D5F2-403E-AE46-B11F941F7AC3}" dt="2025-11-26T14:35:46.005" v="227" actId="700"/>
          <ac:spMkLst>
            <pc:docMk/>
            <pc:sldMk cId="2477319126" sldId="339"/>
            <ac:spMk id="2" creationId="{F07C24D5-B501-6018-30E3-AE14AD8F1FA9}"/>
          </ac:spMkLst>
        </pc:spChg>
      </pc:sldChg>
      <pc:sldChg chg="del">
        <pc:chgData name="Luana Porto" userId="9a409268-2c7f-4233-b7de-7b8885f5e9f2" providerId="ADAL" clId="{F13473DB-D5F2-403E-AE46-B11F941F7AC3}" dt="2025-11-26T13:44:13.048" v="0" actId="2696"/>
        <pc:sldMkLst>
          <pc:docMk/>
          <pc:sldMk cId="2382643687" sldId="340"/>
        </pc:sldMkLst>
      </pc:sldChg>
      <pc:sldChg chg="modSp mod">
        <pc:chgData name="Luana Porto" userId="9a409268-2c7f-4233-b7de-7b8885f5e9f2" providerId="ADAL" clId="{F13473DB-D5F2-403E-AE46-B11F941F7AC3}" dt="2025-11-26T13:45:56.441" v="42" actId="14100"/>
        <pc:sldMkLst>
          <pc:docMk/>
          <pc:sldMk cId="2793183890" sldId="341"/>
        </pc:sldMkLst>
        <pc:spChg chg="mod">
          <ac:chgData name="Luana Porto" userId="9a409268-2c7f-4233-b7de-7b8885f5e9f2" providerId="ADAL" clId="{F13473DB-D5F2-403E-AE46-B11F941F7AC3}" dt="2025-11-26T13:45:49.917" v="41" actId="20577"/>
          <ac:spMkLst>
            <pc:docMk/>
            <pc:sldMk cId="2793183890" sldId="341"/>
            <ac:spMk id="3" creationId="{5FCA964B-8700-C0CD-2411-EE25129BFAA3}"/>
          </ac:spMkLst>
        </pc:spChg>
        <pc:picChg chg="mod">
          <ac:chgData name="Luana Porto" userId="9a409268-2c7f-4233-b7de-7b8885f5e9f2" providerId="ADAL" clId="{F13473DB-D5F2-403E-AE46-B11F941F7AC3}" dt="2025-11-26T13:45:56.441" v="42" actId="14100"/>
          <ac:picMkLst>
            <pc:docMk/>
            <pc:sldMk cId="2793183890" sldId="341"/>
            <ac:picMk id="5" creationId="{78FC43ED-2C8E-5D09-91DF-014F86BCBEEB}"/>
          </ac:picMkLst>
        </pc:picChg>
      </pc:sldChg>
      <pc:sldChg chg="addSp delSp modSp new mod">
        <pc:chgData name="Luana Porto" userId="9a409268-2c7f-4233-b7de-7b8885f5e9f2" providerId="ADAL" clId="{F13473DB-D5F2-403E-AE46-B11F941F7AC3}" dt="2025-11-26T14:45:24.852" v="299" actId="1076"/>
        <pc:sldMkLst>
          <pc:docMk/>
          <pc:sldMk cId="3438405127" sldId="346"/>
        </pc:sldMkLst>
        <pc:spChg chg="del">
          <ac:chgData name="Luana Porto" userId="9a409268-2c7f-4233-b7de-7b8885f5e9f2" providerId="ADAL" clId="{F13473DB-D5F2-403E-AE46-B11F941F7AC3}" dt="2025-11-26T13:47:45.218" v="43" actId="478"/>
          <ac:spMkLst>
            <pc:docMk/>
            <pc:sldMk cId="3438405127" sldId="346"/>
            <ac:spMk id="2" creationId="{071B9727-498D-0B28-B36A-D250E7B054D7}"/>
          </ac:spMkLst>
        </pc:spChg>
        <pc:spChg chg="del">
          <ac:chgData name="Luana Porto" userId="9a409268-2c7f-4233-b7de-7b8885f5e9f2" providerId="ADAL" clId="{F13473DB-D5F2-403E-AE46-B11F941F7AC3}" dt="2025-11-26T13:47:53.670" v="44" actId="478"/>
          <ac:spMkLst>
            <pc:docMk/>
            <pc:sldMk cId="3438405127" sldId="346"/>
            <ac:spMk id="3" creationId="{45CDAEFB-4293-9834-E671-5C8B12FC02A5}"/>
          </ac:spMkLst>
        </pc:spChg>
        <pc:spChg chg="add mod">
          <ac:chgData name="Luana Porto" userId="9a409268-2c7f-4233-b7de-7b8885f5e9f2" providerId="ADAL" clId="{F13473DB-D5F2-403E-AE46-B11F941F7AC3}" dt="2025-11-26T13:56:30.772" v="80" actId="1076"/>
          <ac:spMkLst>
            <pc:docMk/>
            <pc:sldMk cId="3438405127" sldId="346"/>
            <ac:spMk id="6" creationId="{33AC7D8E-6E36-CE43-1CFD-C6A79AACC603}"/>
          </ac:spMkLst>
        </pc:spChg>
        <pc:spChg chg="add mod">
          <ac:chgData name="Luana Porto" userId="9a409268-2c7f-4233-b7de-7b8885f5e9f2" providerId="ADAL" clId="{F13473DB-D5F2-403E-AE46-B11F941F7AC3}" dt="2025-11-26T13:56:38.937" v="82" actId="14100"/>
          <ac:spMkLst>
            <pc:docMk/>
            <pc:sldMk cId="3438405127" sldId="346"/>
            <ac:spMk id="9" creationId="{586BAF9D-1219-D7DD-8479-7D44BD2DB5BC}"/>
          </ac:spMkLst>
        </pc:spChg>
        <pc:spChg chg="add mod">
          <ac:chgData name="Luana Porto" userId="9a409268-2c7f-4233-b7de-7b8885f5e9f2" providerId="ADAL" clId="{F13473DB-D5F2-403E-AE46-B11F941F7AC3}" dt="2025-11-26T14:21:42.674" v="136" actId="1076"/>
          <ac:spMkLst>
            <pc:docMk/>
            <pc:sldMk cId="3438405127" sldId="346"/>
            <ac:spMk id="12" creationId="{56C6CBE1-735E-4C06-8266-16D79D76E1D8}"/>
          </ac:spMkLst>
        </pc:spChg>
        <pc:spChg chg="add del mod">
          <ac:chgData name="Luana Porto" userId="9a409268-2c7f-4233-b7de-7b8885f5e9f2" providerId="ADAL" clId="{F13473DB-D5F2-403E-AE46-B11F941F7AC3}" dt="2025-11-26T14:25:32.512" v="165" actId="21"/>
          <ac:spMkLst>
            <pc:docMk/>
            <pc:sldMk cId="3438405127" sldId="346"/>
            <ac:spMk id="15" creationId="{E6F9F8B7-1771-EEB3-0826-512E12BF8F46}"/>
          </ac:spMkLst>
        </pc:spChg>
        <pc:picChg chg="add mod">
          <ac:chgData name="Luana Porto" userId="9a409268-2c7f-4233-b7de-7b8885f5e9f2" providerId="ADAL" clId="{F13473DB-D5F2-403E-AE46-B11F941F7AC3}" dt="2025-11-26T13:49:39.586" v="47" actId="1076"/>
          <ac:picMkLst>
            <pc:docMk/>
            <pc:sldMk cId="3438405127" sldId="346"/>
            <ac:picMk id="5" creationId="{EAD4E459-3414-FACF-8812-48EFA5FF85C0}"/>
          </ac:picMkLst>
        </pc:picChg>
        <pc:picChg chg="add mod">
          <ac:chgData name="Luana Porto" userId="9a409268-2c7f-4233-b7de-7b8885f5e9f2" providerId="ADAL" clId="{F13473DB-D5F2-403E-AE46-B11F941F7AC3}" dt="2025-11-26T14:21:28.860" v="131" actId="1076"/>
          <ac:picMkLst>
            <pc:docMk/>
            <pc:sldMk cId="3438405127" sldId="346"/>
            <ac:picMk id="8" creationId="{2E84CD45-4C2E-0FA7-EFCE-DFA0509DB99E}"/>
          </ac:picMkLst>
        </pc:picChg>
        <pc:picChg chg="add mod">
          <ac:chgData name="Luana Porto" userId="9a409268-2c7f-4233-b7de-7b8885f5e9f2" providerId="ADAL" clId="{F13473DB-D5F2-403E-AE46-B11F941F7AC3}" dt="2025-11-26T14:21:44.649" v="137" actId="1076"/>
          <ac:picMkLst>
            <pc:docMk/>
            <pc:sldMk cId="3438405127" sldId="346"/>
            <ac:picMk id="11" creationId="{43241DBB-BDB0-744F-976B-6C810103825F}"/>
          </ac:picMkLst>
        </pc:picChg>
        <pc:picChg chg="add mod">
          <ac:chgData name="Luana Porto" userId="9a409268-2c7f-4233-b7de-7b8885f5e9f2" providerId="ADAL" clId="{F13473DB-D5F2-403E-AE46-B11F941F7AC3}" dt="2025-11-26T14:21:38.651" v="135" actId="1076"/>
          <ac:picMkLst>
            <pc:docMk/>
            <pc:sldMk cId="3438405127" sldId="346"/>
            <ac:picMk id="14" creationId="{A09070FB-2362-A552-74C9-50C1D945EFA7}"/>
          </ac:picMkLst>
        </pc:picChg>
        <pc:picChg chg="add del mod">
          <ac:chgData name="Luana Porto" userId="9a409268-2c7f-4233-b7de-7b8885f5e9f2" providerId="ADAL" clId="{F13473DB-D5F2-403E-AE46-B11F941F7AC3}" dt="2025-11-26T14:23:03.963" v="148" actId="478"/>
          <ac:picMkLst>
            <pc:docMk/>
            <pc:sldMk cId="3438405127" sldId="346"/>
            <ac:picMk id="17" creationId="{18281382-058C-2EE4-D927-0F757BC9B935}"/>
          </ac:picMkLst>
        </pc:picChg>
        <pc:picChg chg="add mod">
          <ac:chgData name="Luana Porto" userId="9a409268-2c7f-4233-b7de-7b8885f5e9f2" providerId="ADAL" clId="{F13473DB-D5F2-403E-AE46-B11F941F7AC3}" dt="2025-11-26T14:23:22.200" v="149" actId="931"/>
          <ac:picMkLst>
            <pc:docMk/>
            <pc:sldMk cId="3438405127" sldId="346"/>
            <ac:picMk id="19" creationId="{23590705-BBFE-FF6D-49A0-12805D5B1190}"/>
          </ac:picMkLst>
        </pc:picChg>
        <pc:picChg chg="add del mod">
          <ac:chgData name="Luana Porto" userId="9a409268-2c7f-4233-b7de-7b8885f5e9f2" providerId="ADAL" clId="{F13473DB-D5F2-403E-AE46-B11F941F7AC3}" dt="2025-11-26T14:24:50.577" v="157" actId="478"/>
          <ac:picMkLst>
            <pc:docMk/>
            <pc:sldMk cId="3438405127" sldId="346"/>
            <ac:picMk id="21" creationId="{C942FAE6-6105-22B4-CADE-E9BD7B894672}"/>
          </ac:picMkLst>
        </pc:picChg>
        <pc:picChg chg="add del mod">
          <ac:chgData name="Luana Porto" userId="9a409268-2c7f-4233-b7de-7b8885f5e9f2" providerId="ADAL" clId="{F13473DB-D5F2-403E-AE46-B11F941F7AC3}" dt="2025-11-26T14:25:09.257" v="160" actId="478"/>
          <ac:picMkLst>
            <pc:docMk/>
            <pc:sldMk cId="3438405127" sldId="346"/>
            <ac:picMk id="23" creationId="{F8916E20-8931-B5F6-8BE3-2AEEC56D4A30}"/>
          </ac:picMkLst>
        </pc:picChg>
        <pc:picChg chg="add mod">
          <ac:chgData name="Luana Porto" userId="9a409268-2c7f-4233-b7de-7b8885f5e9f2" providerId="ADAL" clId="{F13473DB-D5F2-403E-AE46-B11F941F7AC3}" dt="2025-11-26T14:45:24.852" v="299" actId="1076"/>
          <ac:picMkLst>
            <pc:docMk/>
            <pc:sldMk cId="3438405127" sldId="346"/>
            <ac:picMk id="25" creationId="{1D227898-8AD9-BC31-F505-4E8A489593CB}"/>
          </ac:picMkLst>
        </pc:picChg>
        <pc:picChg chg="add mod">
          <ac:chgData name="Luana Porto" userId="9a409268-2c7f-4233-b7de-7b8885f5e9f2" providerId="ADAL" clId="{F13473DB-D5F2-403E-AE46-B11F941F7AC3}" dt="2025-11-26T14:25:38.728" v="166" actId="1076"/>
          <ac:picMkLst>
            <pc:docMk/>
            <pc:sldMk cId="3438405127" sldId="346"/>
            <ac:picMk id="27" creationId="{77C130A0-4182-8D39-C90A-5EC7EC082942}"/>
          </ac:picMkLst>
        </pc:picChg>
      </pc:sldChg>
      <pc:sldChg chg="addSp delSp modSp new mod">
        <pc:chgData name="Luana Porto" userId="9a409268-2c7f-4233-b7de-7b8885f5e9f2" providerId="ADAL" clId="{F13473DB-D5F2-403E-AE46-B11F941F7AC3}" dt="2025-11-26T14:26:25.402" v="172" actId="1076"/>
        <pc:sldMkLst>
          <pc:docMk/>
          <pc:sldMk cId="3876554302" sldId="347"/>
        </pc:sldMkLst>
        <pc:spChg chg="del">
          <ac:chgData name="Luana Porto" userId="9a409268-2c7f-4233-b7de-7b8885f5e9f2" providerId="ADAL" clId="{F13473DB-D5F2-403E-AE46-B11F941F7AC3}" dt="2025-11-26T14:01:33.844" v="86" actId="478"/>
          <ac:spMkLst>
            <pc:docMk/>
            <pc:sldMk cId="3876554302" sldId="347"/>
            <ac:spMk id="2" creationId="{4B22882A-B52C-FF8B-6F77-44E5A1EE7DC0}"/>
          </ac:spMkLst>
        </pc:spChg>
        <pc:spChg chg="del">
          <ac:chgData name="Luana Porto" userId="9a409268-2c7f-4233-b7de-7b8885f5e9f2" providerId="ADAL" clId="{F13473DB-D5F2-403E-AE46-B11F941F7AC3}" dt="2025-11-26T14:01:37.796" v="87" actId="478"/>
          <ac:spMkLst>
            <pc:docMk/>
            <pc:sldMk cId="3876554302" sldId="347"/>
            <ac:spMk id="3" creationId="{65FB38E5-92A2-57E3-A7A7-55C44913643E}"/>
          </ac:spMkLst>
        </pc:spChg>
        <pc:spChg chg="add mod">
          <ac:chgData name="Luana Porto" userId="9a409268-2c7f-4233-b7de-7b8885f5e9f2" providerId="ADAL" clId="{F13473DB-D5F2-403E-AE46-B11F941F7AC3}" dt="2025-11-26T14:05:44.029" v="102" actId="1076"/>
          <ac:spMkLst>
            <pc:docMk/>
            <pc:sldMk cId="3876554302" sldId="347"/>
            <ac:spMk id="6" creationId="{A626F2C8-4E37-40FC-0580-AE5790317885}"/>
          </ac:spMkLst>
        </pc:spChg>
        <pc:spChg chg="add mod">
          <ac:chgData name="Luana Porto" userId="9a409268-2c7f-4233-b7de-7b8885f5e9f2" providerId="ADAL" clId="{F13473DB-D5F2-403E-AE46-B11F941F7AC3}" dt="2025-11-26T14:10:32.066" v="124" actId="1076"/>
          <ac:spMkLst>
            <pc:docMk/>
            <pc:sldMk cId="3876554302" sldId="347"/>
            <ac:spMk id="9" creationId="{6B487C32-FCDB-F020-C57D-146B7B773F3C}"/>
          </ac:spMkLst>
        </pc:spChg>
        <pc:spChg chg="add mod">
          <ac:chgData name="Luana Porto" userId="9a409268-2c7f-4233-b7de-7b8885f5e9f2" providerId="ADAL" clId="{F13473DB-D5F2-403E-AE46-B11F941F7AC3}" dt="2025-11-26T14:10:44.286" v="127" actId="1076"/>
          <ac:spMkLst>
            <pc:docMk/>
            <pc:sldMk cId="3876554302" sldId="347"/>
            <ac:spMk id="12" creationId="{ECD9AF71-BF31-F35E-C08E-4FE2BC9328B1}"/>
          </ac:spMkLst>
        </pc:spChg>
        <pc:picChg chg="add mod">
          <ac:chgData name="Luana Porto" userId="9a409268-2c7f-4233-b7de-7b8885f5e9f2" providerId="ADAL" clId="{F13473DB-D5F2-403E-AE46-B11F941F7AC3}" dt="2025-11-26T14:26:22.929" v="171" actId="1076"/>
          <ac:picMkLst>
            <pc:docMk/>
            <pc:sldMk cId="3876554302" sldId="347"/>
            <ac:picMk id="5" creationId="{FD56398E-927B-6060-3290-9DA81CB45813}"/>
          </ac:picMkLst>
        </pc:picChg>
        <pc:picChg chg="add mod">
          <ac:chgData name="Luana Porto" userId="9a409268-2c7f-4233-b7de-7b8885f5e9f2" providerId="ADAL" clId="{F13473DB-D5F2-403E-AE46-B11F941F7AC3}" dt="2025-11-26T14:10:34.336" v="125" actId="1076"/>
          <ac:picMkLst>
            <pc:docMk/>
            <pc:sldMk cId="3876554302" sldId="347"/>
            <ac:picMk id="8" creationId="{040F4727-DD84-FD86-98FD-FD59899D0370}"/>
          </ac:picMkLst>
        </pc:picChg>
        <pc:picChg chg="add mod">
          <ac:chgData name="Luana Porto" userId="9a409268-2c7f-4233-b7de-7b8885f5e9f2" providerId="ADAL" clId="{F13473DB-D5F2-403E-AE46-B11F941F7AC3}" dt="2025-11-26T14:10:42.173" v="126" actId="1076"/>
          <ac:picMkLst>
            <pc:docMk/>
            <pc:sldMk cId="3876554302" sldId="347"/>
            <ac:picMk id="11" creationId="{6E1D0453-6AC6-3535-C711-6D4C187B0792}"/>
          </ac:picMkLst>
        </pc:picChg>
        <pc:picChg chg="add del mod">
          <ac:chgData name="Luana Porto" userId="9a409268-2c7f-4233-b7de-7b8885f5e9f2" providerId="ADAL" clId="{F13473DB-D5F2-403E-AE46-B11F941F7AC3}" dt="2025-11-26T14:26:09.630" v="168" actId="478"/>
          <ac:picMkLst>
            <pc:docMk/>
            <pc:sldMk cId="3876554302" sldId="347"/>
            <ac:picMk id="14" creationId="{172ABEE1-68D8-6A09-C0D2-1F32EAE3C8FB}"/>
          </ac:picMkLst>
        </pc:picChg>
        <pc:picChg chg="add mod">
          <ac:chgData name="Luana Porto" userId="9a409268-2c7f-4233-b7de-7b8885f5e9f2" providerId="ADAL" clId="{F13473DB-D5F2-403E-AE46-B11F941F7AC3}" dt="2025-11-26T14:26:25.402" v="172" actId="1076"/>
          <ac:picMkLst>
            <pc:docMk/>
            <pc:sldMk cId="3876554302" sldId="347"/>
            <ac:picMk id="16" creationId="{2C4A0CC1-7CE9-7D0C-51D0-19C3FD8D1BEE}"/>
          </ac:picMkLst>
        </pc:picChg>
      </pc:sldChg>
      <pc:sldChg chg="addSp delSp modSp new mod">
        <pc:chgData name="Luana Porto" userId="9a409268-2c7f-4233-b7de-7b8885f5e9f2" providerId="ADAL" clId="{F13473DB-D5F2-403E-AE46-B11F941F7AC3}" dt="2025-11-26T19:00:37.376" v="486" actId="1076"/>
        <pc:sldMkLst>
          <pc:docMk/>
          <pc:sldMk cId="3863165825" sldId="348"/>
        </pc:sldMkLst>
        <pc:spChg chg="del mod">
          <ac:chgData name="Luana Porto" userId="9a409268-2c7f-4233-b7de-7b8885f5e9f2" providerId="ADAL" clId="{F13473DB-D5F2-403E-AE46-B11F941F7AC3}" dt="2025-11-26T14:27:39.941" v="175" actId="478"/>
          <ac:spMkLst>
            <pc:docMk/>
            <pc:sldMk cId="3863165825" sldId="348"/>
            <ac:spMk id="2" creationId="{3CA1B097-EC8B-8DD1-0730-5784B43B1EAF}"/>
          </ac:spMkLst>
        </pc:spChg>
        <pc:spChg chg="del">
          <ac:chgData name="Luana Porto" userId="9a409268-2c7f-4233-b7de-7b8885f5e9f2" providerId="ADAL" clId="{F13473DB-D5F2-403E-AE46-B11F941F7AC3}" dt="2025-11-26T14:27:42.677" v="176" actId="478"/>
          <ac:spMkLst>
            <pc:docMk/>
            <pc:sldMk cId="3863165825" sldId="348"/>
            <ac:spMk id="3" creationId="{E7775FCA-B849-5190-3EEB-071DE25370B3}"/>
          </ac:spMkLst>
        </pc:spChg>
        <pc:spChg chg="add mod">
          <ac:chgData name="Luana Porto" userId="9a409268-2c7f-4233-b7de-7b8885f5e9f2" providerId="ADAL" clId="{F13473DB-D5F2-403E-AE46-B11F941F7AC3}" dt="2025-11-26T14:29:07.563" v="189" actId="122"/>
          <ac:spMkLst>
            <pc:docMk/>
            <pc:sldMk cId="3863165825" sldId="348"/>
            <ac:spMk id="6" creationId="{6A3C2A5E-B907-88CB-C291-5D0671E97EB7}"/>
          </ac:spMkLst>
        </pc:spChg>
        <pc:spChg chg="add del mod">
          <ac:chgData name="Luana Porto" userId="9a409268-2c7f-4233-b7de-7b8885f5e9f2" providerId="ADAL" clId="{F13473DB-D5F2-403E-AE46-B11F941F7AC3}" dt="2025-11-26T14:30:07.906" v="196"/>
          <ac:spMkLst>
            <pc:docMk/>
            <pc:sldMk cId="3863165825" sldId="348"/>
            <ac:spMk id="9" creationId="{F2ACAC97-845B-0F56-4CC9-91492114EFC5}"/>
          </ac:spMkLst>
        </pc:spChg>
        <pc:spChg chg="add mod">
          <ac:chgData name="Luana Porto" userId="9a409268-2c7f-4233-b7de-7b8885f5e9f2" providerId="ADAL" clId="{F13473DB-D5F2-403E-AE46-B11F941F7AC3}" dt="2025-11-26T14:32:33.938" v="206" actId="1076"/>
          <ac:spMkLst>
            <pc:docMk/>
            <pc:sldMk cId="3863165825" sldId="348"/>
            <ac:spMk id="10" creationId="{F024AC65-B284-8014-F482-86F8598FEDF9}"/>
          </ac:spMkLst>
        </pc:spChg>
        <pc:spChg chg="add mod">
          <ac:chgData name="Luana Porto" userId="9a409268-2c7f-4233-b7de-7b8885f5e9f2" providerId="ADAL" clId="{F13473DB-D5F2-403E-AE46-B11F941F7AC3}" dt="2025-11-26T14:33:47.306" v="220" actId="113"/>
          <ac:spMkLst>
            <pc:docMk/>
            <pc:sldMk cId="3863165825" sldId="348"/>
            <ac:spMk id="13" creationId="{15EC9931-861F-8AFB-CB95-40038B9B60C9}"/>
          </ac:spMkLst>
        </pc:spChg>
        <pc:picChg chg="add mod">
          <ac:chgData name="Luana Porto" userId="9a409268-2c7f-4233-b7de-7b8885f5e9f2" providerId="ADAL" clId="{F13473DB-D5F2-403E-AE46-B11F941F7AC3}" dt="2025-11-26T19:00:31.933" v="485" actId="1076"/>
          <ac:picMkLst>
            <pc:docMk/>
            <pc:sldMk cId="3863165825" sldId="348"/>
            <ac:picMk id="5" creationId="{F4D8304D-BEC5-ADD3-E4BD-51C0D169D507}"/>
          </ac:picMkLst>
        </pc:picChg>
        <pc:picChg chg="add mod">
          <ac:chgData name="Luana Porto" userId="9a409268-2c7f-4233-b7de-7b8885f5e9f2" providerId="ADAL" clId="{F13473DB-D5F2-403E-AE46-B11F941F7AC3}" dt="2025-11-26T14:32:37.263" v="207" actId="1076"/>
          <ac:picMkLst>
            <pc:docMk/>
            <pc:sldMk cId="3863165825" sldId="348"/>
            <ac:picMk id="8" creationId="{B466888B-1FD1-4A03-A3F8-A4A6D356D3CA}"/>
          </ac:picMkLst>
        </pc:picChg>
        <pc:picChg chg="add mod">
          <ac:chgData name="Luana Porto" userId="9a409268-2c7f-4233-b7de-7b8885f5e9f2" providerId="ADAL" clId="{F13473DB-D5F2-403E-AE46-B11F941F7AC3}" dt="2025-11-26T14:32:54.685" v="211" actId="1076"/>
          <ac:picMkLst>
            <pc:docMk/>
            <pc:sldMk cId="3863165825" sldId="348"/>
            <ac:picMk id="12" creationId="{51F970E5-9C1F-C2CC-E180-D25C4BC65B9A}"/>
          </ac:picMkLst>
        </pc:picChg>
        <pc:picChg chg="add del mod">
          <ac:chgData name="Luana Porto" userId="9a409268-2c7f-4233-b7de-7b8885f5e9f2" providerId="ADAL" clId="{F13473DB-D5F2-403E-AE46-B11F941F7AC3}" dt="2025-11-26T19:00:28.660" v="484" actId="478"/>
          <ac:picMkLst>
            <pc:docMk/>
            <pc:sldMk cId="3863165825" sldId="348"/>
            <ac:picMk id="15" creationId="{B7E1D82C-C35D-F117-7CD8-56B29A524EFB}"/>
          </ac:picMkLst>
        </pc:picChg>
        <pc:picChg chg="add mod">
          <ac:chgData name="Luana Porto" userId="9a409268-2c7f-4233-b7de-7b8885f5e9f2" providerId="ADAL" clId="{F13473DB-D5F2-403E-AE46-B11F941F7AC3}" dt="2025-11-26T19:00:37.376" v="486" actId="1076"/>
          <ac:picMkLst>
            <pc:docMk/>
            <pc:sldMk cId="3863165825" sldId="348"/>
            <ac:picMk id="17" creationId="{77304CF6-2A23-A9DD-EBD5-B2AA4EF6CA6B}"/>
          </ac:picMkLst>
        </pc:picChg>
      </pc:sldChg>
      <pc:sldChg chg="addSp delSp modSp new mod">
        <pc:chgData name="Luana Porto" userId="9a409268-2c7f-4233-b7de-7b8885f5e9f2" providerId="ADAL" clId="{F13473DB-D5F2-403E-AE46-B11F941F7AC3}" dt="2025-11-26T18:59:28.913" v="482" actId="1076"/>
        <pc:sldMkLst>
          <pc:docMk/>
          <pc:sldMk cId="317718500" sldId="349"/>
        </pc:sldMkLst>
        <pc:spChg chg="del">
          <ac:chgData name="Luana Porto" userId="9a409268-2c7f-4233-b7de-7b8885f5e9f2" providerId="ADAL" clId="{F13473DB-D5F2-403E-AE46-B11F941F7AC3}" dt="2025-11-26T14:35:37.413" v="225" actId="478"/>
          <ac:spMkLst>
            <pc:docMk/>
            <pc:sldMk cId="317718500" sldId="349"/>
            <ac:spMk id="2" creationId="{0B1BC857-54E6-FC36-DDB7-409FCC378B59}"/>
          </ac:spMkLst>
        </pc:spChg>
        <pc:spChg chg="del">
          <ac:chgData name="Luana Porto" userId="9a409268-2c7f-4233-b7de-7b8885f5e9f2" providerId="ADAL" clId="{F13473DB-D5F2-403E-AE46-B11F941F7AC3}" dt="2025-11-26T14:35:38.974" v="226" actId="478"/>
          <ac:spMkLst>
            <pc:docMk/>
            <pc:sldMk cId="317718500" sldId="349"/>
            <ac:spMk id="3" creationId="{7BFE6ABC-E711-774C-C186-D184AD1B4920}"/>
          </ac:spMkLst>
        </pc:spChg>
        <pc:spChg chg="add mod">
          <ac:chgData name="Luana Porto" userId="9a409268-2c7f-4233-b7de-7b8885f5e9f2" providerId="ADAL" clId="{F13473DB-D5F2-403E-AE46-B11F941F7AC3}" dt="2025-11-26T14:40:27.985" v="262" actId="1076"/>
          <ac:spMkLst>
            <pc:docMk/>
            <pc:sldMk cId="317718500" sldId="349"/>
            <ac:spMk id="6" creationId="{629CA1C7-50DC-2B74-77A9-CAA3A3BDA753}"/>
          </ac:spMkLst>
        </pc:spChg>
        <pc:spChg chg="add mod">
          <ac:chgData name="Luana Porto" userId="9a409268-2c7f-4233-b7de-7b8885f5e9f2" providerId="ADAL" clId="{F13473DB-D5F2-403E-AE46-B11F941F7AC3}" dt="2025-11-26T14:45:09.415" v="298" actId="1076"/>
          <ac:spMkLst>
            <pc:docMk/>
            <pc:sldMk cId="317718500" sldId="349"/>
            <ac:spMk id="9" creationId="{4E214E11-525B-8E17-09E3-D4CFB37429BB}"/>
          </ac:spMkLst>
        </pc:spChg>
        <pc:spChg chg="add mod">
          <ac:chgData name="Luana Porto" userId="9a409268-2c7f-4233-b7de-7b8885f5e9f2" providerId="ADAL" clId="{F13473DB-D5F2-403E-AE46-B11F941F7AC3}" dt="2025-11-26T14:42:04.340" v="280" actId="1076"/>
          <ac:spMkLst>
            <pc:docMk/>
            <pc:sldMk cId="317718500" sldId="349"/>
            <ac:spMk id="12" creationId="{F87C7FE9-7787-8ADC-EBDB-39D9A5F3A0B2}"/>
          </ac:spMkLst>
        </pc:spChg>
        <pc:picChg chg="add mod">
          <ac:chgData name="Luana Porto" userId="9a409268-2c7f-4233-b7de-7b8885f5e9f2" providerId="ADAL" clId="{F13473DB-D5F2-403E-AE46-B11F941F7AC3}" dt="2025-11-26T14:40:25.248" v="261" actId="1076"/>
          <ac:picMkLst>
            <pc:docMk/>
            <pc:sldMk cId="317718500" sldId="349"/>
            <ac:picMk id="5" creationId="{7C428090-E769-E5F6-FFD4-6C53C4101A7B}"/>
          </ac:picMkLst>
        </pc:picChg>
        <pc:picChg chg="add mod">
          <ac:chgData name="Luana Porto" userId="9a409268-2c7f-4233-b7de-7b8885f5e9f2" providerId="ADAL" clId="{F13473DB-D5F2-403E-AE46-B11F941F7AC3}" dt="2025-11-26T14:40:45.686" v="266" actId="1076"/>
          <ac:picMkLst>
            <pc:docMk/>
            <pc:sldMk cId="317718500" sldId="349"/>
            <ac:picMk id="8" creationId="{042E9A74-B910-78CF-B15F-A66F55916E31}"/>
          </ac:picMkLst>
        </pc:picChg>
        <pc:picChg chg="add mod">
          <ac:chgData name="Luana Porto" userId="9a409268-2c7f-4233-b7de-7b8885f5e9f2" providerId="ADAL" clId="{F13473DB-D5F2-403E-AE46-B11F941F7AC3}" dt="2025-11-26T14:41:04.972" v="273" actId="1076"/>
          <ac:picMkLst>
            <pc:docMk/>
            <pc:sldMk cId="317718500" sldId="349"/>
            <ac:picMk id="11" creationId="{4B58E324-0807-256F-320F-95683C8A38E1}"/>
          </ac:picMkLst>
        </pc:picChg>
        <pc:picChg chg="add mod">
          <ac:chgData name="Luana Porto" userId="9a409268-2c7f-4233-b7de-7b8885f5e9f2" providerId="ADAL" clId="{F13473DB-D5F2-403E-AE46-B11F941F7AC3}" dt="2025-11-26T18:59:28.913" v="482" actId="1076"/>
          <ac:picMkLst>
            <pc:docMk/>
            <pc:sldMk cId="317718500" sldId="349"/>
            <ac:picMk id="14" creationId="{7735D4D5-9DA9-C5A9-9411-73FB87E6379B}"/>
          </ac:picMkLst>
        </pc:picChg>
        <pc:picChg chg="add mod">
          <ac:chgData name="Luana Porto" userId="9a409268-2c7f-4233-b7de-7b8885f5e9f2" providerId="ADAL" clId="{F13473DB-D5F2-403E-AE46-B11F941F7AC3}" dt="2025-11-26T14:44:48.189" v="295" actId="1076"/>
          <ac:picMkLst>
            <pc:docMk/>
            <pc:sldMk cId="317718500" sldId="349"/>
            <ac:picMk id="16" creationId="{EEAEEBDB-FA39-44B7-70E7-8687E0FC501F}"/>
          </ac:picMkLst>
        </pc:picChg>
        <pc:picChg chg="add mod">
          <ac:chgData name="Luana Porto" userId="9a409268-2c7f-4233-b7de-7b8885f5e9f2" providerId="ADAL" clId="{F13473DB-D5F2-403E-AE46-B11F941F7AC3}" dt="2025-11-26T18:59:04.222" v="477" actId="1076"/>
          <ac:picMkLst>
            <pc:docMk/>
            <pc:sldMk cId="317718500" sldId="349"/>
            <ac:picMk id="18" creationId="{CE09DBF0-5275-2679-A5C5-3BC5D82D9356}"/>
          </ac:picMkLst>
        </pc:picChg>
        <pc:picChg chg="add del mod">
          <ac:chgData name="Luana Porto" userId="9a409268-2c7f-4233-b7de-7b8885f5e9f2" providerId="ADAL" clId="{F13473DB-D5F2-403E-AE46-B11F941F7AC3}" dt="2025-11-26T18:59:18.731" v="479" actId="478"/>
          <ac:picMkLst>
            <pc:docMk/>
            <pc:sldMk cId="317718500" sldId="349"/>
            <ac:picMk id="20" creationId="{CBF4956C-732C-4E97-0218-A506FEA37F24}"/>
          </ac:picMkLst>
        </pc:picChg>
      </pc:sldChg>
      <pc:sldChg chg="addSp delSp modSp new mod">
        <pc:chgData name="Luana Porto" userId="9a409268-2c7f-4233-b7de-7b8885f5e9f2" providerId="ADAL" clId="{F13473DB-D5F2-403E-AE46-B11F941F7AC3}" dt="2025-11-26T18:53:46.328" v="447" actId="1076"/>
        <pc:sldMkLst>
          <pc:docMk/>
          <pc:sldMk cId="3986417732" sldId="350"/>
        </pc:sldMkLst>
        <pc:spChg chg="del">
          <ac:chgData name="Luana Porto" userId="9a409268-2c7f-4233-b7de-7b8885f5e9f2" providerId="ADAL" clId="{F13473DB-D5F2-403E-AE46-B11F941F7AC3}" dt="2025-11-26T14:46:06.693" v="301" actId="478"/>
          <ac:spMkLst>
            <pc:docMk/>
            <pc:sldMk cId="3986417732" sldId="350"/>
            <ac:spMk id="2" creationId="{C50316B6-DDC0-B011-8FBE-4CAF402806C5}"/>
          </ac:spMkLst>
        </pc:spChg>
        <pc:spChg chg="del">
          <ac:chgData name="Luana Porto" userId="9a409268-2c7f-4233-b7de-7b8885f5e9f2" providerId="ADAL" clId="{F13473DB-D5F2-403E-AE46-B11F941F7AC3}" dt="2025-11-26T14:46:09.629" v="302" actId="478"/>
          <ac:spMkLst>
            <pc:docMk/>
            <pc:sldMk cId="3986417732" sldId="350"/>
            <ac:spMk id="3" creationId="{6A458660-19FB-8E1F-46FE-BB2E95BF5460}"/>
          </ac:spMkLst>
        </pc:spChg>
        <pc:spChg chg="add mod">
          <ac:chgData name="Luana Porto" userId="9a409268-2c7f-4233-b7de-7b8885f5e9f2" providerId="ADAL" clId="{F13473DB-D5F2-403E-AE46-B11F941F7AC3}" dt="2025-11-26T14:51:35.847" v="354" actId="1076"/>
          <ac:spMkLst>
            <pc:docMk/>
            <pc:sldMk cId="3986417732" sldId="350"/>
            <ac:spMk id="6" creationId="{7EA88710-97BB-4FB3-EC28-164BD7CD684A}"/>
          </ac:spMkLst>
        </pc:spChg>
        <pc:spChg chg="add mod">
          <ac:chgData name="Luana Porto" userId="9a409268-2c7f-4233-b7de-7b8885f5e9f2" providerId="ADAL" clId="{F13473DB-D5F2-403E-AE46-B11F941F7AC3}" dt="2025-11-26T14:51:11.521" v="350" actId="1076"/>
          <ac:spMkLst>
            <pc:docMk/>
            <pc:sldMk cId="3986417732" sldId="350"/>
            <ac:spMk id="9" creationId="{97A843A9-EEFA-2F21-3AA8-EF79AFBF8142}"/>
          </ac:spMkLst>
        </pc:spChg>
        <pc:spChg chg="add del mod">
          <ac:chgData name="Luana Porto" userId="9a409268-2c7f-4233-b7de-7b8885f5e9f2" providerId="ADAL" clId="{F13473DB-D5F2-403E-AE46-B11F941F7AC3}" dt="2025-11-26T14:58:34.104" v="361"/>
          <ac:spMkLst>
            <pc:docMk/>
            <pc:sldMk cId="3986417732" sldId="350"/>
            <ac:spMk id="12" creationId="{0D586732-46C9-56A0-EB8E-8D949DE3C4EB}"/>
          </ac:spMkLst>
        </pc:spChg>
        <pc:spChg chg="add mod">
          <ac:chgData name="Luana Porto" userId="9a409268-2c7f-4233-b7de-7b8885f5e9f2" providerId="ADAL" clId="{F13473DB-D5F2-403E-AE46-B11F941F7AC3}" dt="2025-11-26T14:58:57.675" v="367" actId="255"/>
          <ac:spMkLst>
            <pc:docMk/>
            <pc:sldMk cId="3986417732" sldId="350"/>
            <ac:spMk id="13" creationId="{A522CF42-3518-C427-BE55-3B5F2E6E719F}"/>
          </ac:spMkLst>
        </pc:spChg>
        <pc:spChg chg="add mod">
          <ac:chgData name="Luana Porto" userId="9a409268-2c7f-4233-b7de-7b8885f5e9f2" providerId="ADAL" clId="{F13473DB-D5F2-403E-AE46-B11F941F7AC3}" dt="2025-11-26T14:59:25.752" v="370" actId="1076"/>
          <ac:spMkLst>
            <pc:docMk/>
            <pc:sldMk cId="3986417732" sldId="350"/>
            <ac:spMk id="14" creationId="{134459FF-421D-47C5-7C64-ED697E723A99}"/>
          </ac:spMkLst>
        </pc:spChg>
        <pc:spChg chg="add mod">
          <ac:chgData name="Luana Porto" userId="9a409268-2c7f-4233-b7de-7b8885f5e9f2" providerId="ADAL" clId="{F13473DB-D5F2-403E-AE46-B11F941F7AC3}" dt="2025-11-26T15:01:14.608" v="381" actId="1076"/>
          <ac:spMkLst>
            <pc:docMk/>
            <pc:sldMk cId="3986417732" sldId="350"/>
            <ac:spMk id="17" creationId="{0E657981-24C6-99A6-858A-AD68F6062799}"/>
          </ac:spMkLst>
        </pc:spChg>
        <pc:spChg chg="add mod">
          <ac:chgData name="Luana Porto" userId="9a409268-2c7f-4233-b7de-7b8885f5e9f2" providerId="ADAL" clId="{F13473DB-D5F2-403E-AE46-B11F941F7AC3}" dt="2025-11-26T18:36:03.794" v="394" actId="688"/>
          <ac:spMkLst>
            <pc:docMk/>
            <pc:sldMk cId="3986417732" sldId="350"/>
            <ac:spMk id="18" creationId="{CF9EA235-BA68-A712-72EA-EF5357B3A366}"/>
          </ac:spMkLst>
        </pc:spChg>
        <pc:picChg chg="add mod">
          <ac:chgData name="Luana Porto" userId="9a409268-2c7f-4233-b7de-7b8885f5e9f2" providerId="ADAL" clId="{F13473DB-D5F2-403E-AE46-B11F941F7AC3}" dt="2025-11-26T14:51:47.009" v="356" actId="1076"/>
          <ac:picMkLst>
            <pc:docMk/>
            <pc:sldMk cId="3986417732" sldId="350"/>
            <ac:picMk id="5" creationId="{F6AE6A4E-A12A-68B2-8B6A-E5EE0AE8E94A}"/>
          </ac:picMkLst>
        </pc:picChg>
        <pc:picChg chg="add mod">
          <ac:chgData name="Luana Porto" userId="9a409268-2c7f-4233-b7de-7b8885f5e9f2" providerId="ADAL" clId="{F13473DB-D5F2-403E-AE46-B11F941F7AC3}" dt="2025-11-26T14:51:08.786" v="349" actId="1076"/>
          <ac:picMkLst>
            <pc:docMk/>
            <pc:sldMk cId="3986417732" sldId="350"/>
            <ac:picMk id="8" creationId="{C6C4B711-73C5-2F2E-3177-4417B177755C}"/>
          </ac:picMkLst>
        </pc:picChg>
        <pc:picChg chg="add mod">
          <ac:chgData name="Luana Porto" userId="9a409268-2c7f-4233-b7de-7b8885f5e9f2" providerId="ADAL" clId="{F13473DB-D5F2-403E-AE46-B11F941F7AC3}" dt="2025-11-26T14:51:51.423" v="357" actId="1076"/>
          <ac:picMkLst>
            <pc:docMk/>
            <pc:sldMk cId="3986417732" sldId="350"/>
            <ac:picMk id="11" creationId="{D4C15E83-2B9B-20A8-E1DB-26473090B1EA}"/>
          </ac:picMkLst>
        </pc:picChg>
        <pc:picChg chg="add mod">
          <ac:chgData name="Luana Porto" userId="9a409268-2c7f-4233-b7de-7b8885f5e9f2" providerId="ADAL" clId="{F13473DB-D5F2-403E-AE46-B11F941F7AC3}" dt="2025-11-26T15:00:10.816" v="373" actId="1076"/>
          <ac:picMkLst>
            <pc:docMk/>
            <pc:sldMk cId="3986417732" sldId="350"/>
            <ac:picMk id="16" creationId="{8883B929-AD39-5A9A-44BD-85C09EF3221E}"/>
          </ac:picMkLst>
        </pc:picChg>
        <pc:picChg chg="add mod">
          <ac:chgData name="Luana Porto" userId="9a409268-2c7f-4233-b7de-7b8885f5e9f2" providerId="ADAL" clId="{F13473DB-D5F2-403E-AE46-B11F941F7AC3}" dt="2025-11-26T18:53:46.328" v="447" actId="1076"/>
          <ac:picMkLst>
            <pc:docMk/>
            <pc:sldMk cId="3986417732" sldId="350"/>
            <ac:picMk id="20" creationId="{0D2C694C-EA42-60E1-1630-72C6C4FCEB56}"/>
          </ac:picMkLst>
        </pc:picChg>
        <pc:picChg chg="add mod">
          <ac:chgData name="Luana Porto" userId="9a409268-2c7f-4233-b7de-7b8885f5e9f2" providerId="ADAL" clId="{F13473DB-D5F2-403E-AE46-B11F941F7AC3}" dt="2025-11-26T18:53:34.173" v="446" actId="1076"/>
          <ac:picMkLst>
            <pc:docMk/>
            <pc:sldMk cId="3986417732" sldId="350"/>
            <ac:picMk id="22" creationId="{45FA5C0B-5393-2E5B-589A-CD5C33082617}"/>
          </ac:picMkLst>
        </pc:picChg>
      </pc:sldChg>
      <pc:sldChg chg="addSp delSp modSp new mod">
        <pc:chgData name="Luana Porto" userId="9a409268-2c7f-4233-b7de-7b8885f5e9f2" providerId="ADAL" clId="{F13473DB-D5F2-403E-AE46-B11F941F7AC3}" dt="2025-11-26T18:57:07.597" v="470" actId="1076"/>
        <pc:sldMkLst>
          <pc:docMk/>
          <pc:sldMk cId="1004156404" sldId="351"/>
        </pc:sldMkLst>
        <pc:spChg chg="del">
          <ac:chgData name="Luana Porto" userId="9a409268-2c7f-4233-b7de-7b8885f5e9f2" providerId="ADAL" clId="{F13473DB-D5F2-403E-AE46-B11F941F7AC3}" dt="2025-11-26T18:33:55.725" v="391" actId="478"/>
          <ac:spMkLst>
            <pc:docMk/>
            <pc:sldMk cId="1004156404" sldId="351"/>
            <ac:spMk id="2" creationId="{26562C85-4B73-7934-8078-33C75CEAA416}"/>
          </ac:spMkLst>
        </pc:spChg>
        <pc:spChg chg="del">
          <ac:chgData name="Luana Porto" userId="9a409268-2c7f-4233-b7de-7b8885f5e9f2" providerId="ADAL" clId="{F13473DB-D5F2-403E-AE46-B11F941F7AC3}" dt="2025-11-26T18:33:58.666" v="392" actId="478"/>
          <ac:spMkLst>
            <pc:docMk/>
            <pc:sldMk cId="1004156404" sldId="351"/>
            <ac:spMk id="3" creationId="{CE299F5D-3DCE-850A-40A5-E70236B9C0D2}"/>
          </ac:spMkLst>
        </pc:spChg>
        <pc:spChg chg="add mod">
          <ac:chgData name="Luana Porto" userId="9a409268-2c7f-4233-b7de-7b8885f5e9f2" providerId="ADAL" clId="{F13473DB-D5F2-403E-AE46-B11F941F7AC3}" dt="2025-11-26T18:55:42.689" v="465" actId="1076"/>
          <ac:spMkLst>
            <pc:docMk/>
            <pc:sldMk cId="1004156404" sldId="351"/>
            <ac:spMk id="6" creationId="{3F971A24-E6FC-D3DC-131F-77A4847E384B}"/>
          </ac:spMkLst>
        </pc:spChg>
        <pc:spChg chg="add mod">
          <ac:chgData name="Luana Porto" userId="9a409268-2c7f-4233-b7de-7b8885f5e9f2" providerId="ADAL" clId="{F13473DB-D5F2-403E-AE46-B11F941F7AC3}" dt="2025-11-26T18:55:10.767" v="461" actId="1076"/>
          <ac:spMkLst>
            <pc:docMk/>
            <pc:sldMk cId="1004156404" sldId="351"/>
            <ac:spMk id="9" creationId="{1DC76788-59F8-C955-4C0C-747D6D3E7B4E}"/>
          </ac:spMkLst>
        </pc:spChg>
        <pc:spChg chg="add mod">
          <ac:chgData name="Luana Porto" userId="9a409268-2c7f-4233-b7de-7b8885f5e9f2" providerId="ADAL" clId="{F13473DB-D5F2-403E-AE46-B11F941F7AC3}" dt="2025-11-26T18:54:46.292" v="458" actId="1076"/>
          <ac:spMkLst>
            <pc:docMk/>
            <pc:sldMk cId="1004156404" sldId="351"/>
            <ac:spMk id="12" creationId="{8859F3CC-F0DF-48FE-E65C-C1DABE9E16DD}"/>
          </ac:spMkLst>
        </pc:spChg>
        <pc:picChg chg="add mod">
          <ac:chgData name="Luana Porto" userId="9a409268-2c7f-4233-b7de-7b8885f5e9f2" providerId="ADAL" clId="{F13473DB-D5F2-403E-AE46-B11F941F7AC3}" dt="2025-11-26T18:55:33.535" v="463" actId="1076"/>
          <ac:picMkLst>
            <pc:docMk/>
            <pc:sldMk cId="1004156404" sldId="351"/>
            <ac:picMk id="5" creationId="{47F19A4A-3AB9-A30F-DE65-18794DF0CBE1}"/>
          </ac:picMkLst>
        </pc:picChg>
        <pc:picChg chg="add mod">
          <ac:chgData name="Luana Porto" userId="9a409268-2c7f-4233-b7de-7b8885f5e9f2" providerId="ADAL" clId="{F13473DB-D5F2-403E-AE46-B11F941F7AC3}" dt="2025-11-26T18:54:28.350" v="452" actId="1076"/>
          <ac:picMkLst>
            <pc:docMk/>
            <pc:sldMk cId="1004156404" sldId="351"/>
            <ac:picMk id="8" creationId="{5E9C9926-0DA5-0ED0-9F2A-70F02BA6B363}"/>
          </ac:picMkLst>
        </pc:picChg>
        <pc:picChg chg="add mod">
          <ac:chgData name="Luana Porto" userId="9a409268-2c7f-4233-b7de-7b8885f5e9f2" providerId="ADAL" clId="{F13473DB-D5F2-403E-AE46-B11F941F7AC3}" dt="2025-11-26T18:54:43.499" v="457" actId="1076"/>
          <ac:picMkLst>
            <pc:docMk/>
            <pc:sldMk cId="1004156404" sldId="351"/>
            <ac:picMk id="11" creationId="{16EBFAEE-2BA4-03D6-92ED-E2C5A3E54D5E}"/>
          </ac:picMkLst>
        </pc:picChg>
        <pc:picChg chg="add del mod">
          <ac:chgData name="Luana Porto" userId="9a409268-2c7f-4233-b7de-7b8885f5e9f2" providerId="ADAL" clId="{F13473DB-D5F2-403E-AE46-B11F941F7AC3}" dt="2025-11-26T18:49:08.455" v="433" actId="478"/>
          <ac:picMkLst>
            <pc:docMk/>
            <pc:sldMk cId="1004156404" sldId="351"/>
            <ac:picMk id="14" creationId="{B7D9815B-FFE5-C5D2-BA6E-C465B2A1409D}"/>
          </ac:picMkLst>
        </pc:picChg>
        <pc:picChg chg="add mod">
          <ac:chgData name="Luana Porto" userId="9a409268-2c7f-4233-b7de-7b8885f5e9f2" providerId="ADAL" clId="{F13473DB-D5F2-403E-AE46-B11F941F7AC3}" dt="2025-11-26T18:55:49.279" v="466" actId="1076"/>
          <ac:picMkLst>
            <pc:docMk/>
            <pc:sldMk cId="1004156404" sldId="351"/>
            <ac:picMk id="16" creationId="{EE41D03E-992C-2FE7-E4D0-FD41D48D9F93}"/>
          </ac:picMkLst>
        </pc:picChg>
        <pc:picChg chg="add mod">
          <ac:chgData name="Luana Porto" userId="9a409268-2c7f-4233-b7de-7b8885f5e9f2" providerId="ADAL" clId="{F13473DB-D5F2-403E-AE46-B11F941F7AC3}" dt="2025-11-26T18:55:17.311" v="462" actId="1076"/>
          <ac:picMkLst>
            <pc:docMk/>
            <pc:sldMk cId="1004156404" sldId="351"/>
            <ac:picMk id="18" creationId="{8127D431-E5A8-EF25-0946-3D636C4D3512}"/>
          </ac:picMkLst>
        </pc:picChg>
        <pc:picChg chg="add mod">
          <ac:chgData name="Luana Porto" userId="9a409268-2c7f-4233-b7de-7b8885f5e9f2" providerId="ADAL" clId="{F13473DB-D5F2-403E-AE46-B11F941F7AC3}" dt="2025-11-26T18:57:07.597" v="470" actId="1076"/>
          <ac:picMkLst>
            <pc:docMk/>
            <pc:sldMk cId="1004156404" sldId="351"/>
            <ac:picMk id="20" creationId="{C01FE219-3C30-014C-4593-6B02BD96C5B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0EBCB-CCAE-45EA-96F8-A2B04CD8A554}" type="datetimeFigureOut">
              <a:rPr lang="pt-BR" smtClean="0"/>
              <a:t>26/11/2025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B9D21-ECCE-4710-BE10-0A1980AF1B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293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B9D21-ECCE-4710-BE10-0A1980AF1BF1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51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B9D21-ECCE-4710-BE10-0A1980AF1BF1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391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G Escuro - Título e texto -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B451BEB-B5D0-78F8-9AC6-FF5C71AE3794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49E4AD06-B9F9-C008-F25D-7BE2BD56B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1FAF16C6-11EA-73BB-E348-281289C18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id="{FA3E126D-81DC-9598-1B47-090E8BBBFA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6997" y="6363855"/>
            <a:ext cx="1083745" cy="27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4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G Escuro - Título e texto -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B451BEB-B5D0-78F8-9AC6-FF5C71AE3794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49E4AD06-B9F9-C008-F25D-7BE2BD56B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1FAF16C6-11EA-73BB-E348-281289C18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id="{FA3E126D-81DC-9598-1B47-090E8BBBFA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6997" y="6363855"/>
            <a:ext cx="1083745" cy="277811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F595434C-F8BC-D6D4-1A42-70C43013F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17" y="2831748"/>
            <a:ext cx="8839961" cy="597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EF376D0F-633C-0CD6-23C3-9A1EC879EB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54940" y="3602889"/>
            <a:ext cx="4834114" cy="4231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latin typeface="Montserrat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/>
              <a:t>Clique para editar o subtítulo</a:t>
            </a:r>
          </a:p>
        </p:txBody>
      </p:sp>
    </p:spTree>
    <p:extLst>
      <p:ext uri="{BB962C8B-B14F-4D97-AF65-F5344CB8AC3E}">
        <p14:creationId xmlns:p14="http://schemas.microsoft.com/office/powerpoint/2010/main" val="32806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G Escuro - Título e texto -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B451BEB-B5D0-78F8-9AC6-FF5C71AE3794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49E4AD06-B9F9-C008-F25D-7BE2BD56B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1FAF16C6-11EA-73BB-E348-281289C18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id="{FA3E126D-81DC-9598-1B47-090E8BBBFA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6997" y="6363855"/>
            <a:ext cx="1083745" cy="277811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F595434C-F8BC-D6D4-1A42-70C43013F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17" y="333337"/>
            <a:ext cx="8839961" cy="597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7A3DB31-7EAE-0895-BACE-A4F87AF467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89050"/>
            <a:ext cx="9144000" cy="556895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60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G Escuro - Título e texto -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B451BEB-B5D0-78F8-9AC6-FF5C71AE3794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49E4AD06-B9F9-C008-F25D-7BE2BD56B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1FAF16C6-11EA-73BB-E348-281289C18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id="{FA3E126D-81DC-9598-1B47-090E8BBBFA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6997" y="6363855"/>
            <a:ext cx="1083745" cy="277811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F595434C-F8BC-D6D4-1A42-70C43013F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466" y="2758993"/>
            <a:ext cx="3784475" cy="13400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7A3DB31-7EAE-0895-BACE-A4F87AF467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1990" y="0"/>
            <a:ext cx="4652010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283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G Escuro - Título e texto -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B451BEB-B5D0-78F8-9AC6-FF5C71AE3794}"/>
              </a:ext>
            </a:extLst>
          </p:cNvPr>
          <p:cNvGrpSpPr/>
          <p:nvPr userDrawn="1"/>
        </p:nvGrpSpPr>
        <p:grpSpPr>
          <a:xfrm>
            <a:off x="8191803" y="-477266"/>
            <a:ext cx="1179144" cy="1325564"/>
            <a:chOff x="-826954" y="-492662"/>
            <a:chExt cx="2476500" cy="2088014"/>
          </a:xfrm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49E4AD06-B9F9-C008-F25D-7BE2BD56B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1FAF16C6-11EA-73BB-E348-281289C18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id="{FA3E126D-81DC-9598-1B47-090E8BBBFA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1099" y="6363855"/>
            <a:ext cx="1083745" cy="277811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F595434C-F8BC-D6D4-1A42-70C43013F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6900" y="2758993"/>
            <a:ext cx="3784475" cy="13400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7A3DB31-7EAE-0895-BACE-A4F87AF467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52010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73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 Escuro - Título e texto - Esquerda Me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0FE5963-3147-A4DF-83E3-CB655D24A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D0BFF103-EDA7-25D8-579F-C9AE931BD013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11D3BECC-DDE6-3085-3CFE-E35B6AEC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889A9C32-0FE6-8818-6D48-C8074DBD6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11" name="Título 1">
            <a:extLst>
              <a:ext uri="{FF2B5EF4-FFF2-40B4-BE49-F238E27FC236}">
                <a16:creationId xmlns:a16="http://schemas.microsoft.com/office/drawing/2014/main" id="{721B0267-FBCB-30E6-BA15-08C62EBA5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813" y="215956"/>
            <a:ext cx="7770596" cy="6323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7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7C39E990-2278-B232-8927-805D11A799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9592" y="1306507"/>
            <a:ext cx="3525494" cy="48783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350">
                <a:latin typeface="Montserrat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, </a:t>
            </a:r>
            <a:r>
              <a:rPr lang="pt-BR" dirty="0" err="1"/>
              <a:t>sed</a:t>
            </a:r>
            <a:r>
              <a:rPr lang="pt-BR" dirty="0"/>
              <a:t> do </a:t>
            </a:r>
            <a:r>
              <a:rPr lang="pt-BR" dirty="0" err="1"/>
              <a:t>eiusmod</a:t>
            </a:r>
            <a:r>
              <a:rPr lang="pt-BR" dirty="0"/>
              <a:t> </a:t>
            </a:r>
            <a:r>
              <a:rPr lang="pt-BR" dirty="0" err="1"/>
              <a:t>tempor</a:t>
            </a:r>
            <a:r>
              <a:rPr lang="pt-BR" dirty="0"/>
              <a:t> </a:t>
            </a:r>
            <a:r>
              <a:rPr lang="pt-BR" dirty="0" err="1"/>
              <a:t>incididunt</a:t>
            </a:r>
            <a:r>
              <a:rPr lang="pt-BR" dirty="0"/>
              <a:t> ut labore et </a:t>
            </a:r>
            <a:r>
              <a:rPr lang="pt-BR" dirty="0" err="1"/>
              <a:t>dolore</a:t>
            </a:r>
            <a:r>
              <a:rPr lang="pt-BR" dirty="0"/>
              <a:t> magna </a:t>
            </a:r>
            <a:r>
              <a:rPr lang="pt-BR" dirty="0" err="1"/>
              <a:t>aliqua</a:t>
            </a:r>
            <a:r>
              <a:rPr lang="pt-BR" dirty="0"/>
              <a:t>. Ut </a:t>
            </a:r>
            <a:r>
              <a:rPr lang="pt-BR" dirty="0" err="1"/>
              <a:t>enim</a:t>
            </a:r>
            <a:r>
              <a:rPr lang="pt-BR" dirty="0"/>
              <a:t> ad </a:t>
            </a:r>
            <a:r>
              <a:rPr lang="pt-BR" dirty="0" err="1"/>
              <a:t>minim</a:t>
            </a:r>
            <a:r>
              <a:rPr lang="pt-BR" dirty="0"/>
              <a:t> </a:t>
            </a:r>
            <a:r>
              <a:rPr lang="pt-BR" dirty="0" err="1"/>
              <a:t>veniam</a:t>
            </a:r>
            <a:r>
              <a:rPr lang="pt-BR" dirty="0"/>
              <a:t>, quis </a:t>
            </a:r>
            <a:r>
              <a:rPr lang="pt-BR" dirty="0" err="1"/>
              <a:t>nostrud</a:t>
            </a:r>
            <a:r>
              <a:rPr lang="pt-BR" dirty="0"/>
              <a:t> </a:t>
            </a:r>
            <a:r>
              <a:rPr lang="pt-BR" dirty="0" err="1"/>
              <a:t>exercitation</a:t>
            </a:r>
            <a:r>
              <a:rPr lang="pt-BR" dirty="0"/>
              <a:t> </a:t>
            </a:r>
            <a:r>
              <a:rPr lang="pt-BR" dirty="0" err="1"/>
              <a:t>ullamco</a:t>
            </a:r>
            <a:r>
              <a:rPr lang="pt-BR" dirty="0"/>
              <a:t> </a:t>
            </a:r>
            <a:r>
              <a:rPr lang="pt-BR" dirty="0" err="1"/>
              <a:t>laboris</a:t>
            </a:r>
            <a:r>
              <a:rPr lang="pt-BR" dirty="0"/>
              <a:t> </a:t>
            </a:r>
            <a:r>
              <a:rPr lang="pt-BR" dirty="0" err="1"/>
              <a:t>nisi</a:t>
            </a:r>
            <a:r>
              <a:rPr lang="pt-BR" dirty="0"/>
              <a:t> ut </a:t>
            </a:r>
            <a:r>
              <a:rPr lang="pt-BR" dirty="0" err="1"/>
              <a:t>aliquip</a:t>
            </a:r>
            <a:r>
              <a:rPr lang="pt-BR" dirty="0"/>
              <a:t> </a:t>
            </a:r>
            <a:r>
              <a:rPr lang="pt-BR" dirty="0" err="1"/>
              <a:t>ex</a:t>
            </a:r>
            <a:r>
              <a:rPr lang="pt-BR" dirty="0"/>
              <a:t> </a:t>
            </a:r>
            <a:r>
              <a:rPr lang="pt-BR" dirty="0" err="1"/>
              <a:t>ea</a:t>
            </a:r>
            <a:r>
              <a:rPr lang="pt-BR" dirty="0"/>
              <a:t> </a:t>
            </a:r>
            <a:r>
              <a:rPr lang="pt-BR" dirty="0" err="1"/>
              <a:t>commodo</a:t>
            </a:r>
            <a:r>
              <a:rPr lang="pt-BR" dirty="0"/>
              <a:t> </a:t>
            </a:r>
            <a:r>
              <a:rPr lang="pt-BR" dirty="0" err="1"/>
              <a:t>consequat</a:t>
            </a:r>
            <a:r>
              <a:rPr lang="pt-BR" dirty="0"/>
              <a:t>. </a:t>
            </a:r>
            <a:r>
              <a:rPr lang="pt-BR" dirty="0" err="1"/>
              <a:t>Duis</a:t>
            </a:r>
            <a:r>
              <a:rPr lang="pt-BR" dirty="0"/>
              <a:t> </a:t>
            </a:r>
            <a:r>
              <a:rPr lang="pt-BR" dirty="0" err="1"/>
              <a:t>aute</a:t>
            </a:r>
            <a:r>
              <a:rPr lang="pt-BR" dirty="0"/>
              <a:t> </a:t>
            </a:r>
            <a:r>
              <a:rPr lang="pt-BR" dirty="0" err="1"/>
              <a:t>irure</a:t>
            </a:r>
            <a:r>
              <a:rPr lang="pt-BR" dirty="0"/>
              <a:t> </a:t>
            </a:r>
            <a:r>
              <a:rPr lang="pt-BR" dirty="0" err="1"/>
              <a:t>dolor</a:t>
            </a:r>
            <a:r>
              <a:rPr lang="pt-BR" dirty="0"/>
              <a:t> in </a:t>
            </a:r>
            <a:r>
              <a:rPr lang="pt-BR" dirty="0" err="1"/>
              <a:t>reprehenderit</a:t>
            </a:r>
            <a:r>
              <a:rPr lang="pt-BR" dirty="0"/>
              <a:t> in </a:t>
            </a:r>
            <a:r>
              <a:rPr lang="pt-BR" dirty="0" err="1"/>
              <a:t>voluptate</a:t>
            </a:r>
            <a:r>
              <a:rPr lang="pt-BR" dirty="0"/>
              <a:t> </a:t>
            </a:r>
            <a:r>
              <a:rPr lang="pt-BR" dirty="0" err="1"/>
              <a:t>velit</a:t>
            </a:r>
            <a:r>
              <a:rPr lang="pt-BR" dirty="0"/>
              <a:t> esse </a:t>
            </a:r>
            <a:r>
              <a:rPr lang="pt-BR" dirty="0" err="1"/>
              <a:t>cillum</a:t>
            </a:r>
            <a:r>
              <a:rPr lang="pt-BR" dirty="0"/>
              <a:t> </a:t>
            </a:r>
            <a:r>
              <a:rPr lang="pt-BR" dirty="0" err="1"/>
              <a:t>dolore</a:t>
            </a:r>
            <a:r>
              <a:rPr lang="pt-BR" dirty="0"/>
              <a:t> eu </a:t>
            </a:r>
            <a:r>
              <a:rPr lang="pt-BR" dirty="0" err="1"/>
              <a:t>fugiat</a:t>
            </a:r>
            <a:r>
              <a:rPr lang="pt-BR" dirty="0"/>
              <a:t> </a:t>
            </a:r>
            <a:r>
              <a:rPr lang="pt-BR" dirty="0" err="1"/>
              <a:t>nulla</a:t>
            </a:r>
            <a:r>
              <a:rPr lang="pt-BR" dirty="0"/>
              <a:t> </a:t>
            </a:r>
            <a:r>
              <a:rPr lang="pt-BR" dirty="0" err="1"/>
              <a:t>pariatur</a:t>
            </a:r>
            <a:r>
              <a:rPr lang="pt-BR" dirty="0"/>
              <a:t>. </a:t>
            </a:r>
          </a:p>
        </p:txBody>
      </p:sp>
      <p:sp>
        <p:nvSpPr>
          <p:cNvPr id="13" name="Espaço Reservado para Imagem 9">
            <a:extLst>
              <a:ext uri="{FF2B5EF4-FFF2-40B4-BE49-F238E27FC236}">
                <a16:creationId xmlns:a16="http://schemas.microsoft.com/office/drawing/2014/main" id="{AF2316CC-641D-948B-8D2E-9196C6FC91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5462" y="1306514"/>
            <a:ext cx="4908947" cy="4878387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8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G Escuro - Título e texto - Direit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975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G Escuro - Título e texto - Direit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ACB1D9FE-8487-9AB2-0EBF-CCB511506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17" y="2831748"/>
            <a:ext cx="8839961" cy="597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A0740148-1EBB-0A7D-7FD7-1054B553DC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54940" y="3602889"/>
            <a:ext cx="4834114" cy="4231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latin typeface="Montserrat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/>
              <a:t>Clique para editar o subtítulo</a:t>
            </a:r>
          </a:p>
        </p:txBody>
      </p:sp>
    </p:spTree>
    <p:extLst>
      <p:ext uri="{BB962C8B-B14F-4D97-AF65-F5344CB8AC3E}">
        <p14:creationId xmlns:p14="http://schemas.microsoft.com/office/powerpoint/2010/main" val="105383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G Escuro - Título e texto - Direit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368E6A0-7B3F-D9D7-1EF1-38486B49B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17" y="333337"/>
            <a:ext cx="8839961" cy="597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2685B4F-E1CF-935F-4E1E-5A0AED92F7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89050"/>
            <a:ext cx="9144000" cy="556895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431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G Escuro - Título e texto - Direit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423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97288B0-8C87-9EA6-EC91-CAE110E02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466" y="2758993"/>
            <a:ext cx="3784475" cy="13400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77E53A8-CEE5-5E4E-F7BD-012454547A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1990" y="0"/>
            <a:ext cx="4652010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34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G Escuro - Título e texto - Direit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34EFE237-04D0-1B98-0759-8B3D664E3E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1099" y="6363855"/>
            <a:ext cx="1083745" cy="27781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DD3B9F5D-0BDA-13C0-5605-89AE2F0A9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6900" y="2758993"/>
            <a:ext cx="3784475" cy="13400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13" name="Espaço Reservado para Imagem 2">
            <a:extLst>
              <a:ext uri="{FF2B5EF4-FFF2-40B4-BE49-F238E27FC236}">
                <a16:creationId xmlns:a16="http://schemas.microsoft.com/office/drawing/2014/main" id="{E386F2DF-D6D7-ABC0-6148-78573E237A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52010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 dirty="0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E119722-0CB4-D957-E2C1-EB1F70174EA5}"/>
              </a:ext>
            </a:extLst>
          </p:cNvPr>
          <p:cNvGrpSpPr/>
          <p:nvPr userDrawn="1"/>
        </p:nvGrpSpPr>
        <p:grpSpPr>
          <a:xfrm>
            <a:off x="8191803" y="-477266"/>
            <a:ext cx="1179144" cy="1325564"/>
            <a:chOff x="-826954" y="-492662"/>
            <a:chExt cx="2476500" cy="2088014"/>
          </a:xfrm>
        </p:grpSpPr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68EB0A52-50E3-304A-584A-43EE42E773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19AD992B-85E8-5E31-A02E-A7C36379B2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603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G Escuro - Título e texto - Direit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37644A20-8506-13EF-AB95-0B89D53E7F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0664" y="6363855"/>
            <a:ext cx="1083745" cy="27781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5DC5DACF-96A8-11A8-9188-053B716D6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813" y="215956"/>
            <a:ext cx="7770596" cy="6323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7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36B6E859-7A5F-FB2F-61AC-051630F950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9592" y="1306507"/>
            <a:ext cx="3525494" cy="48783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350">
                <a:latin typeface="Montserrat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, </a:t>
            </a:r>
            <a:r>
              <a:rPr lang="pt-BR" dirty="0" err="1"/>
              <a:t>sed</a:t>
            </a:r>
            <a:r>
              <a:rPr lang="pt-BR" dirty="0"/>
              <a:t> do </a:t>
            </a:r>
            <a:r>
              <a:rPr lang="pt-BR" dirty="0" err="1"/>
              <a:t>eiusmod</a:t>
            </a:r>
            <a:r>
              <a:rPr lang="pt-BR" dirty="0"/>
              <a:t> </a:t>
            </a:r>
            <a:r>
              <a:rPr lang="pt-BR" dirty="0" err="1"/>
              <a:t>tempor</a:t>
            </a:r>
            <a:r>
              <a:rPr lang="pt-BR" dirty="0"/>
              <a:t> </a:t>
            </a:r>
            <a:r>
              <a:rPr lang="pt-BR" dirty="0" err="1"/>
              <a:t>incididunt</a:t>
            </a:r>
            <a:r>
              <a:rPr lang="pt-BR" dirty="0"/>
              <a:t> ut labore et </a:t>
            </a:r>
            <a:r>
              <a:rPr lang="pt-BR" dirty="0" err="1"/>
              <a:t>dolore</a:t>
            </a:r>
            <a:r>
              <a:rPr lang="pt-BR" dirty="0"/>
              <a:t> magna </a:t>
            </a:r>
            <a:r>
              <a:rPr lang="pt-BR" dirty="0" err="1"/>
              <a:t>aliqua</a:t>
            </a:r>
            <a:r>
              <a:rPr lang="pt-BR" dirty="0"/>
              <a:t>. Ut </a:t>
            </a:r>
            <a:r>
              <a:rPr lang="pt-BR" dirty="0" err="1"/>
              <a:t>enim</a:t>
            </a:r>
            <a:r>
              <a:rPr lang="pt-BR" dirty="0"/>
              <a:t> ad </a:t>
            </a:r>
            <a:r>
              <a:rPr lang="pt-BR" dirty="0" err="1"/>
              <a:t>minim</a:t>
            </a:r>
            <a:r>
              <a:rPr lang="pt-BR" dirty="0"/>
              <a:t> </a:t>
            </a:r>
            <a:r>
              <a:rPr lang="pt-BR" dirty="0" err="1"/>
              <a:t>veniam</a:t>
            </a:r>
            <a:r>
              <a:rPr lang="pt-BR" dirty="0"/>
              <a:t>, quis </a:t>
            </a:r>
            <a:r>
              <a:rPr lang="pt-BR" dirty="0" err="1"/>
              <a:t>nostrud</a:t>
            </a:r>
            <a:r>
              <a:rPr lang="pt-BR" dirty="0"/>
              <a:t> </a:t>
            </a:r>
            <a:r>
              <a:rPr lang="pt-BR" dirty="0" err="1"/>
              <a:t>exercitation</a:t>
            </a:r>
            <a:r>
              <a:rPr lang="pt-BR" dirty="0"/>
              <a:t> </a:t>
            </a:r>
            <a:r>
              <a:rPr lang="pt-BR" dirty="0" err="1"/>
              <a:t>ullamco</a:t>
            </a:r>
            <a:r>
              <a:rPr lang="pt-BR" dirty="0"/>
              <a:t> </a:t>
            </a:r>
            <a:r>
              <a:rPr lang="pt-BR" dirty="0" err="1"/>
              <a:t>laboris</a:t>
            </a:r>
            <a:r>
              <a:rPr lang="pt-BR" dirty="0"/>
              <a:t> </a:t>
            </a:r>
            <a:r>
              <a:rPr lang="pt-BR" dirty="0" err="1"/>
              <a:t>nisi</a:t>
            </a:r>
            <a:r>
              <a:rPr lang="pt-BR" dirty="0"/>
              <a:t> ut </a:t>
            </a:r>
            <a:r>
              <a:rPr lang="pt-BR" dirty="0" err="1"/>
              <a:t>aliquip</a:t>
            </a:r>
            <a:r>
              <a:rPr lang="pt-BR" dirty="0"/>
              <a:t> </a:t>
            </a:r>
            <a:r>
              <a:rPr lang="pt-BR" dirty="0" err="1"/>
              <a:t>ex</a:t>
            </a:r>
            <a:r>
              <a:rPr lang="pt-BR" dirty="0"/>
              <a:t> </a:t>
            </a:r>
            <a:r>
              <a:rPr lang="pt-BR" dirty="0" err="1"/>
              <a:t>ea</a:t>
            </a:r>
            <a:r>
              <a:rPr lang="pt-BR" dirty="0"/>
              <a:t> </a:t>
            </a:r>
            <a:r>
              <a:rPr lang="pt-BR" dirty="0" err="1"/>
              <a:t>commodo</a:t>
            </a:r>
            <a:r>
              <a:rPr lang="pt-BR" dirty="0"/>
              <a:t> </a:t>
            </a:r>
            <a:r>
              <a:rPr lang="pt-BR" dirty="0" err="1"/>
              <a:t>consequat</a:t>
            </a:r>
            <a:r>
              <a:rPr lang="pt-BR" dirty="0"/>
              <a:t>. </a:t>
            </a:r>
            <a:r>
              <a:rPr lang="pt-BR" dirty="0" err="1"/>
              <a:t>Duis</a:t>
            </a:r>
            <a:r>
              <a:rPr lang="pt-BR" dirty="0"/>
              <a:t> </a:t>
            </a:r>
            <a:r>
              <a:rPr lang="pt-BR" dirty="0" err="1"/>
              <a:t>aute</a:t>
            </a:r>
            <a:r>
              <a:rPr lang="pt-BR" dirty="0"/>
              <a:t> </a:t>
            </a:r>
            <a:r>
              <a:rPr lang="pt-BR" dirty="0" err="1"/>
              <a:t>irure</a:t>
            </a:r>
            <a:r>
              <a:rPr lang="pt-BR" dirty="0"/>
              <a:t> </a:t>
            </a:r>
            <a:r>
              <a:rPr lang="pt-BR" dirty="0" err="1"/>
              <a:t>dolor</a:t>
            </a:r>
            <a:r>
              <a:rPr lang="pt-BR" dirty="0"/>
              <a:t> in </a:t>
            </a:r>
            <a:r>
              <a:rPr lang="pt-BR" dirty="0" err="1"/>
              <a:t>reprehenderit</a:t>
            </a:r>
            <a:r>
              <a:rPr lang="pt-BR" dirty="0"/>
              <a:t> in </a:t>
            </a:r>
            <a:r>
              <a:rPr lang="pt-BR" dirty="0" err="1"/>
              <a:t>voluptate</a:t>
            </a:r>
            <a:r>
              <a:rPr lang="pt-BR" dirty="0"/>
              <a:t> </a:t>
            </a:r>
            <a:r>
              <a:rPr lang="pt-BR" dirty="0" err="1"/>
              <a:t>velit</a:t>
            </a:r>
            <a:r>
              <a:rPr lang="pt-BR" dirty="0"/>
              <a:t> esse </a:t>
            </a:r>
            <a:r>
              <a:rPr lang="pt-BR" dirty="0" err="1"/>
              <a:t>cillum</a:t>
            </a:r>
            <a:r>
              <a:rPr lang="pt-BR" dirty="0"/>
              <a:t> </a:t>
            </a:r>
            <a:r>
              <a:rPr lang="pt-BR" dirty="0" err="1"/>
              <a:t>dolore</a:t>
            </a:r>
            <a:r>
              <a:rPr lang="pt-BR" dirty="0"/>
              <a:t> eu </a:t>
            </a:r>
            <a:r>
              <a:rPr lang="pt-BR" dirty="0" err="1"/>
              <a:t>fugiat</a:t>
            </a:r>
            <a:r>
              <a:rPr lang="pt-BR" dirty="0"/>
              <a:t> </a:t>
            </a:r>
            <a:r>
              <a:rPr lang="pt-BR" dirty="0" err="1"/>
              <a:t>nulla</a:t>
            </a:r>
            <a:r>
              <a:rPr lang="pt-BR" dirty="0"/>
              <a:t> </a:t>
            </a:r>
            <a:r>
              <a:rPr lang="pt-BR" dirty="0" err="1"/>
              <a:t>pariatur</a:t>
            </a:r>
            <a:r>
              <a:rPr lang="pt-BR" dirty="0"/>
              <a:t>. </a:t>
            </a:r>
          </a:p>
        </p:txBody>
      </p:sp>
      <p:sp>
        <p:nvSpPr>
          <p:cNvPr id="14" name="Espaço Reservado para Imagem 9">
            <a:extLst>
              <a:ext uri="{FF2B5EF4-FFF2-40B4-BE49-F238E27FC236}">
                <a16:creationId xmlns:a16="http://schemas.microsoft.com/office/drawing/2014/main" id="{F1957164-04FC-2ABA-7C9C-6C6BA9102B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5462" y="1306514"/>
            <a:ext cx="4908947" cy="4878387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127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G Escuro - Título e texto - Direi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434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G Escuro - Título e texto - Direi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A74B9584-D801-C376-4F1A-BCA87D12B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17" y="2831748"/>
            <a:ext cx="8839961" cy="597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09F56E29-D64B-C692-B652-06D72BE490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54940" y="3602889"/>
            <a:ext cx="4834114" cy="4231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latin typeface="Montserrat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/>
              <a:t>Clique para editar o subtítulo</a:t>
            </a:r>
          </a:p>
        </p:txBody>
      </p:sp>
    </p:spTree>
    <p:extLst>
      <p:ext uri="{BB962C8B-B14F-4D97-AF65-F5344CB8AC3E}">
        <p14:creationId xmlns:p14="http://schemas.microsoft.com/office/powerpoint/2010/main" val="144321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G Escuro - Título e texto - Direi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E036635-0842-2A19-DE5C-4F23AB521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17" y="333337"/>
            <a:ext cx="8839961" cy="597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69C4448-8390-F90C-45D7-914722EE05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89050"/>
            <a:ext cx="9144000" cy="556895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49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G Escuro - Título e texto - Direi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56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B28BD4A-E902-3299-0245-B86992534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466" y="2758993"/>
            <a:ext cx="3784475" cy="13400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CBAA204-0E6D-C52B-C76D-7BBBB5F73E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1990" y="0"/>
            <a:ext cx="4652010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89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G Escuro - Título e texto - Direi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9278AC-96B4-78BB-2136-56AC6B8FB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6900" y="2758993"/>
            <a:ext cx="3784475" cy="13400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8FAC251-D742-1492-4068-97E8BF7005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52010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 dirty="0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505F12E7-E32A-E5BC-4E95-24E802F04C9F}"/>
              </a:ext>
            </a:extLst>
          </p:cNvPr>
          <p:cNvGrpSpPr/>
          <p:nvPr userDrawn="1"/>
        </p:nvGrpSpPr>
        <p:grpSpPr>
          <a:xfrm>
            <a:off x="8321294" y="-477266"/>
            <a:ext cx="1179144" cy="1325564"/>
            <a:chOff x="-826954" y="-492662"/>
            <a:chExt cx="2476500" cy="2088014"/>
          </a:xfrm>
        </p:grpSpPr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8C8237CA-9222-E502-45BD-8A1A20C77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5F9FC565-5A9B-F210-BFC9-37B65B6053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pic>
        <p:nvPicPr>
          <p:cNvPr id="17" name="Gráfico 16">
            <a:extLst>
              <a:ext uri="{FF2B5EF4-FFF2-40B4-BE49-F238E27FC236}">
                <a16:creationId xmlns:a16="http://schemas.microsoft.com/office/drawing/2014/main" id="{9D4675B9-C37B-47C8-CD66-3F9DFB49A0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0664" y="6363855"/>
            <a:ext cx="1083745" cy="27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6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G Escuro - Título e texto - Direi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pic>
        <p:nvPicPr>
          <p:cNvPr id="12" name="Gráfico 11">
            <a:extLst>
              <a:ext uri="{FF2B5EF4-FFF2-40B4-BE49-F238E27FC236}">
                <a16:creationId xmlns:a16="http://schemas.microsoft.com/office/drawing/2014/main" id="{729C9434-F9EB-C523-0692-27ADB1F8EB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0664" y="6363855"/>
            <a:ext cx="1083745" cy="277811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6A538AF8-31EB-36E0-003E-248A96B7E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813" y="215956"/>
            <a:ext cx="7770596" cy="6323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7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1BAD1FEC-97BC-F412-AFAF-4C39DA43A5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9592" y="1306507"/>
            <a:ext cx="3525494" cy="48783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350">
                <a:latin typeface="Montserrat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, </a:t>
            </a:r>
            <a:r>
              <a:rPr lang="pt-BR" dirty="0" err="1"/>
              <a:t>sed</a:t>
            </a:r>
            <a:r>
              <a:rPr lang="pt-BR" dirty="0"/>
              <a:t> do </a:t>
            </a:r>
            <a:r>
              <a:rPr lang="pt-BR" dirty="0" err="1"/>
              <a:t>eiusmod</a:t>
            </a:r>
            <a:r>
              <a:rPr lang="pt-BR" dirty="0"/>
              <a:t> </a:t>
            </a:r>
            <a:r>
              <a:rPr lang="pt-BR" dirty="0" err="1"/>
              <a:t>tempor</a:t>
            </a:r>
            <a:r>
              <a:rPr lang="pt-BR" dirty="0"/>
              <a:t> </a:t>
            </a:r>
            <a:r>
              <a:rPr lang="pt-BR" dirty="0" err="1"/>
              <a:t>incididunt</a:t>
            </a:r>
            <a:r>
              <a:rPr lang="pt-BR" dirty="0"/>
              <a:t> ut labore et </a:t>
            </a:r>
            <a:r>
              <a:rPr lang="pt-BR" dirty="0" err="1"/>
              <a:t>dolore</a:t>
            </a:r>
            <a:r>
              <a:rPr lang="pt-BR" dirty="0"/>
              <a:t> magna </a:t>
            </a:r>
            <a:r>
              <a:rPr lang="pt-BR" dirty="0" err="1"/>
              <a:t>aliqua</a:t>
            </a:r>
            <a:r>
              <a:rPr lang="pt-BR" dirty="0"/>
              <a:t>. Ut </a:t>
            </a:r>
            <a:r>
              <a:rPr lang="pt-BR" dirty="0" err="1"/>
              <a:t>enim</a:t>
            </a:r>
            <a:r>
              <a:rPr lang="pt-BR" dirty="0"/>
              <a:t> ad </a:t>
            </a:r>
            <a:r>
              <a:rPr lang="pt-BR" dirty="0" err="1"/>
              <a:t>minim</a:t>
            </a:r>
            <a:r>
              <a:rPr lang="pt-BR" dirty="0"/>
              <a:t> </a:t>
            </a:r>
            <a:r>
              <a:rPr lang="pt-BR" dirty="0" err="1"/>
              <a:t>veniam</a:t>
            </a:r>
            <a:r>
              <a:rPr lang="pt-BR" dirty="0"/>
              <a:t>, quis </a:t>
            </a:r>
            <a:r>
              <a:rPr lang="pt-BR" dirty="0" err="1"/>
              <a:t>nostrud</a:t>
            </a:r>
            <a:r>
              <a:rPr lang="pt-BR" dirty="0"/>
              <a:t> </a:t>
            </a:r>
            <a:r>
              <a:rPr lang="pt-BR" dirty="0" err="1"/>
              <a:t>exercitation</a:t>
            </a:r>
            <a:r>
              <a:rPr lang="pt-BR" dirty="0"/>
              <a:t> </a:t>
            </a:r>
            <a:r>
              <a:rPr lang="pt-BR" dirty="0" err="1"/>
              <a:t>ullamco</a:t>
            </a:r>
            <a:r>
              <a:rPr lang="pt-BR" dirty="0"/>
              <a:t> </a:t>
            </a:r>
            <a:r>
              <a:rPr lang="pt-BR" dirty="0" err="1"/>
              <a:t>laboris</a:t>
            </a:r>
            <a:r>
              <a:rPr lang="pt-BR" dirty="0"/>
              <a:t> </a:t>
            </a:r>
            <a:r>
              <a:rPr lang="pt-BR" dirty="0" err="1"/>
              <a:t>nisi</a:t>
            </a:r>
            <a:r>
              <a:rPr lang="pt-BR" dirty="0"/>
              <a:t> ut </a:t>
            </a:r>
            <a:r>
              <a:rPr lang="pt-BR" dirty="0" err="1"/>
              <a:t>aliquip</a:t>
            </a:r>
            <a:r>
              <a:rPr lang="pt-BR" dirty="0"/>
              <a:t> </a:t>
            </a:r>
            <a:r>
              <a:rPr lang="pt-BR" dirty="0" err="1"/>
              <a:t>ex</a:t>
            </a:r>
            <a:r>
              <a:rPr lang="pt-BR" dirty="0"/>
              <a:t> </a:t>
            </a:r>
            <a:r>
              <a:rPr lang="pt-BR" dirty="0" err="1"/>
              <a:t>ea</a:t>
            </a:r>
            <a:r>
              <a:rPr lang="pt-BR" dirty="0"/>
              <a:t> </a:t>
            </a:r>
            <a:r>
              <a:rPr lang="pt-BR" dirty="0" err="1"/>
              <a:t>commodo</a:t>
            </a:r>
            <a:r>
              <a:rPr lang="pt-BR" dirty="0"/>
              <a:t> </a:t>
            </a:r>
            <a:r>
              <a:rPr lang="pt-BR" dirty="0" err="1"/>
              <a:t>consequat</a:t>
            </a:r>
            <a:r>
              <a:rPr lang="pt-BR" dirty="0"/>
              <a:t>. </a:t>
            </a:r>
            <a:r>
              <a:rPr lang="pt-BR" dirty="0" err="1"/>
              <a:t>Duis</a:t>
            </a:r>
            <a:r>
              <a:rPr lang="pt-BR" dirty="0"/>
              <a:t> </a:t>
            </a:r>
            <a:r>
              <a:rPr lang="pt-BR" dirty="0" err="1"/>
              <a:t>aute</a:t>
            </a:r>
            <a:r>
              <a:rPr lang="pt-BR" dirty="0"/>
              <a:t> </a:t>
            </a:r>
            <a:r>
              <a:rPr lang="pt-BR" dirty="0" err="1"/>
              <a:t>irure</a:t>
            </a:r>
            <a:r>
              <a:rPr lang="pt-BR" dirty="0"/>
              <a:t> </a:t>
            </a:r>
            <a:r>
              <a:rPr lang="pt-BR" dirty="0" err="1"/>
              <a:t>dolor</a:t>
            </a:r>
            <a:r>
              <a:rPr lang="pt-BR" dirty="0"/>
              <a:t> in </a:t>
            </a:r>
            <a:r>
              <a:rPr lang="pt-BR" dirty="0" err="1"/>
              <a:t>reprehenderit</a:t>
            </a:r>
            <a:r>
              <a:rPr lang="pt-BR" dirty="0"/>
              <a:t> in </a:t>
            </a:r>
            <a:r>
              <a:rPr lang="pt-BR" dirty="0" err="1"/>
              <a:t>voluptate</a:t>
            </a:r>
            <a:r>
              <a:rPr lang="pt-BR" dirty="0"/>
              <a:t> </a:t>
            </a:r>
            <a:r>
              <a:rPr lang="pt-BR" dirty="0" err="1"/>
              <a:t>velit</a:t>
            </a:r>
            <a:r>
              <a:rPr lang="pt-BR" dirty="0"/>
              <a:t> esse </a:t>
            </a:r>
            <a:r>
              <a:rPr lang="pt-BR" dirty="0" err="1"/>
              <a:t>cillum</a:t>
            </a:r>
            <a:r>
              <a:rPr lang="pt-BR" dirty="0"/>
              <a:t> </a:t>
            </a:r>
            <a:r>
              <a:rPr lang="pt-BR" dirty="0" err="1"/>
              <a:t>dolore</a:t>
            </a:r>
            <a:r>
              <a:rPr lang="pt-BR" dirty="0"/>
              <a:t> eu </a:t>
            </a:r>
            <a:r>
              <a:rPr lang="pt-BR" dirty="0" err="1"/>
              <a:t>fugiat</a:t>
            </a:r>
            <a:r>
              <a:rPr lang="pt-BR" dirty="0"/>
              <a:t> </a:t>
            </a:r>
            <a:r>
              <a:rPr lang="pt-BR" dirty="0" err="1"/>
              <a:t>nulla</a:t>
            </a:r>
            <a:r>
              <a:rPr lang="pt-BR" dirty="0"/>
              <a:t> </a:t>
            </a:r>
            <a:r>
              <a:rPr lang="pt-BR" dirty="0" err="1"/>
              <a:t>pariatur</a:t>
            </a:r>
            <a:r>
              <a:rPr lang="pt-BR" dirty="0"/>
              <a:t>. </a:t>
            </a:r>
          </a:p>
        </p:txBody>
      </p:sp>
      <p:sp>
        <p:nvSpPr>
          <p:cNvPr id="15" name="Espaço Reservado para Imagem 9">
            <a:extLst>
              <a:ext uri="{FF2B5EF4-FFF2-40B4-BE49-F238E27FC236}">
                <a16:creationId xmlns:a16="http://schemas.microsoft.com/office/drawing/2014/main" id="{1FBF4736-6592-1271-CDC6-D51591869D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5462" y="1306514"/>
            <a:ext cx="4908947" cy="4878387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53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G Escuro - Título e texto - Direit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16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G Escuro - Título e texto - Direit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1F78D1DF-8F42-215D-400A-250A11088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17" y="2831748"/>
            <a:ext cx="8839961" cy="597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5F1C7C5-510C-5A73-B923-C4D555D7AA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54940" y="3602889"/>
            <a:ext cx="4834114" cy="4231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latin typeface="Montserrat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/>
              <a:t>Clique para editar o subtítulo</a:t>
            </a:r>
          </a:p>
        </p:txBody>
      </p:sp>
    </p:spTree>
    <p:extLst>
      <p:ext uri="{BB962C8B-B14F-4D97-AF65-F5344CB8AC3E}">
        <p14:creationId xmlns:p14="http://schemas.microsoft.com/office/powerpoint/2010/main" val="224148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G Escuro - Título e texto - Direit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57B4E75-0DBC-C527-F512-D383C51B8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17" y="333337"/>
            <a:ext cx="8839961" cy="597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10EA08-A1F0-235B-85A7-E68A1B1E37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89050"/>
            <a:ext cx="9144000" cy="556895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65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G Escuro - Título e texto - Direit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849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D53F430-A8E4-2A8A-9ACB-30DA7EE4D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466" y="2758993"/>
            <a:ext cx="3784475" cy="13400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34C5B62-5A98-9838-3802-2369230F14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1990" y="0"/>
            <a:ext cx="4652010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5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G Escuro - Título e texto - Direit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8273288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85DA0071-8E7F-90FF-ACCD-38BBB0F53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6900" y="2758993"/>
            <a:ext cx="3784475" cy="13400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A32576A-B1DD-7E1E-92A5-2E36366FE5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52010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97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G Escuro - Título e texto - Direit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pic>
        <p:nvPicPr>
          <p:cNvPr id="12" name="Gráfico 11">
            <a:extLst>
              <a:ext uri="{FF2B5EF4-FFF2-40B4-BE49-F238E27FC236}">
                <a16:creationId xmlns:a16="http://schemas.microsoft.com/office/drawing/2014/main" id="{99F064C4-0531-D0B9-0EC6-DD0094A1EB6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0664" y="6363855"/>
            <a:ext cx="1083745" cy="277811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59FA4C77-34AB-6A2B-B7E1-AF2D9860D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813" y="215956"/>
            <a:ext cx="7770596" cy="6323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7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244F72F8-A9B2-BABE-5F96-859521E6C5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9592" y="1306507"/>
            <a:ext cx="3525494" cy="48783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350">
                <a:latin typeface="Montserrat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, </a:t>
            </a:r>
            <a:r>
              <a:rPr lang="pt-BR" dirty="0" err="1"/>
              <a:t>sed</a:t>
            </a:r>
            <a:r>
              <a:rPr lang="pt-BR" dirty="0"/>
              <a:t> do </a:t>
            </a:r>
            <a:r>
              <a:rPr lang="pt-BR" dirty="0" err="1"/>
              <a:t>eiusmod</a:t>
            </a:r>
            <a:r>
              <a:rPr lang="pt-BR" dirty="0"/>
              <a:t> </a:t>
            </a:r>
            <a:r>
              <a:rPr lang="pt-BR" dirty="0" err="1"/>
              <a:t>tempor</a:t>
            </a:r>
            <a:r>
              <a:rPr lang="pt-BR" dirty="0"/>
              <a:t> </a:t>
            </a:r>
            <a:r>
              <a:rPr lang="pt-BR" dirty="0" err="1"/>
              <a:t>incididunt</a:t>
            </a:r>
            <a:r>
              <a:rPr lang="pt-BR" dirty="0"/>
              <a:t> ut labore et </a:t>
            </a:r>
            <a:r>
              <a:rPr lang="pt-BR" dirty="0" err="1"/>
              <a:t>dolore</a:t>
            </a:r>
            <a:r>
              <a:rPr lang="pt-BR" dirty="0"/>
              <a:t> magna </a:t>
            </a:r>
            <a:r>
              <a:rPr lang="pt-BR" dirty="0" err="1"/>
              <a:t>aliqua</a:t>
            </a:r>
            <a:r>
              <a:rPr lang="pt-BR" dirty="0"/>
              <a:t>. Ut </a:t>
            </a:r>
            <a:r>
              <a:rPr lang="pt-BR" dirty="0" err="1"/>
              <a:t>enim</a:t>
            </a:r>
            <a:r>
              <a:rPr lang="pt-BR" dirty="0"/>
              <a:t> ad </a:t>
            </a:r>
            <a:r>
              <a:rPr lang="pt-BR" dirty="0" err="1"/>
              <a:t>minim</a:t>
            </a:r>
            <a:r>
              <a:rPr lang="pt-BR" dirty="0"/>
              <a:t> </a:t>
            </a:r>
            <a:r>
              <a:rPr lang="pt-BR" dirty="0" err="1"/>
              <a:t>veniam</a:t>
            </a:r>
            <a:r>
              <a:rPr lang="pt-BR" dirty="0"/>
              <a:t>, quis </a:t>
            </a:r>
            <a:r>
              <a:rPr lang="pt-BR" dirty="0" err="1"/>
              <a:t>nostrud</a:t>
            </a:r>
            <a:r>
              <a:rPr lang="pt-BR" dirty="0"/>
              <a:t> </a:t>
            </a:r>
            <a:r>
              <a:rPr lang="pt-BR" dirty="0" err="1"/>
              <a:t>exercitation</a:t>
            </a:r>
            <a:r>
              <a:rPr lang="pt-BR" dirty="0"/>
              <a:t> </a:t>
            </a:r>
            <a:r>
              <a:rPr lang="pt-BR" dirty="0" err="1"/>
              <a:t>ullamco</a:t>
            </a:r>
            <a:r>
              <a:rPr lang="pt-BR" dirty="0"/>
              <a:t> </a:t>
            </a:r>
            <a:r>
              <a:rPr lang="pt-BR" dirty="0" err="1"/>
              <a:t>laboris</a:t>
            </a:r>
            <a:r>
              <a:rPr lang="pt-BR" dirty="0"/>
              <a:t> </a:t>
            </a:r>
            <a:r>
              <a:rPr lang="pt-BR" dirty="0" err="1"/>
              <a:t>nisi</a:t>
            </a:r>
            <a:r>
              <a:rPr lang="pt-BR" dirty="0"/>
              <a:t> ut </a:t>
            </a:r>
            <a:r>
              <a:rPr lang="pt-BR" dirty="0" err="1"/>
              <a:t>aliquip</a:t>
            </a:r>
            <a:r>
              <a:rPr lang="pt-BR" dirty="0"/>
              <a:t> </a:t>
            </a:r>
            <a:r>
              <a:rPr lang="pt-BR" dirty="0" err="1"/>
              <a:t>ex</a:t>
            </a:r>
            <a:r>
              <a:rPr lang="pt-BR" dirty="0"/>
              <a:t> </a:t>
            </a:r>
            <a:r>
              <a:rPr lang="pt-BR" dirty="0" err="1"/>
              <a:t>ea</a:t>
            </a:r>
            <a:r>
              <a:rPr lang="pt-BR" dirty="0"/>
              <a:t> </a:t>
            </a:r>
            <a:r>
              <a:rPr lang="pt-BR" dirty="0" err="1"/>
              <a:t>commodo</a:t>
            </a:r>
            <a:r>
              <a:rPr lang="pt-BR" dirty="0"/>
              <a:t> </a:t>
            </a:r>
            <a:r>
              <a:rPr lang="pt-BR" dirty="0" err="1"/>
              <a:t>consequat</a:t>
            </a:r>
            <a:r>
              <a:rPr lang="pt-BR" dirty="0"/>
              <a:t>. </a:t>
            </a:r>
            <a:r>
              <a:rPr lang="pt-BR" dirty="0" err="1"/>
              <a:t>Duis</a:t>
            </a:r>
            <a:r>
              <a:rPr lang="pt-BR" dirty="0"/>
              <a:t> </a:t>
            </a:r>
            <a:r>
              <a:rPr lang="pt-BR" dirty="0" err="1"/>
              <a:t>aute</a:t>
            </a:r>
            <a:r>
              <a:rPr lang="pt-BR" dirty="0"/>
              <a:t> </a:t>
            </a:r>
            <a:r>
              <a:rPr lang="pt-BR" dirty="0" err="1"/>
              <a:t>irure</a:t>
            </a:r>
            <a:r>
              <a:rPr lang="pt-BR" dirty="0"/>
              <a:t> </a:t>
            </a:r>
            <a:r>
              <a:rPr lang="pt-BR" dirty="0" err="1"/>
              <a:t>dolor</a:t>
            </a:r>
            <a:r>
              <a:rPr lang="pt-BR" dirty="0"/>
              <a:t> in </a:t>
            </a:r>
            <a:r>
              <a:rPr lang="pt-BR" dirty="0" err="1"/>
              <a:t>reprehenderit</a:t>
            </a:r>
            <a:r>
              <a:rPr lang="pt-BR" dirty="0"/>
              <a:t> in </a:t>
            </a:r>
            <a:r>
              <a:rPr lang="pt-BR" dirty="0" err="1"/>
              <a:t>voluptate</a:t>
            </a:r>
            <a:r>
              <a:rPr lang="pt-BR" dirty="0"/>
              <a:t> </a:t>
            </a:r>
            <a:r>
              <a:rPr lang="pt-BR" dirty="0" err="1"/>
              <a:t>velit</a:t>
            </a:r>
            <a:r>
              <a:rPr lang="pt-BR" dirty="0"/>
              <a:t> esse </a:t>
            </a:r>
            <a:r>
              <a:rPr lang="pt-BR" dirty="0" err="1"/>
              <a:t>cillum</a:t>
            </a:r>
            <a:r>
              <a:rPr lang="pt-BR" dirty="0"/>
              <a:t> </a:t>
            </a:r>
            <a:r>
              <a:rPr lang="pt-BR" dirty="0" err="1"/>
              <a:t>dolore</a:t>
            </a:r>
            <a:r>
              <a:rPr lang="pt-BR" dirty="0"/>
              <a:t> eu </a:t>
            </a:r>
            <a:r>
              <a:rPr lang="pt-BR" dirty="0" err="1"/>
              <a:t>fugiat</a:t>
            </a:r>
            <a:r>
              <a:rPr lang="pt-BR" dirty="0"/>
              <a:t> </a:t>
            </a:r>
            <a:r>
              <a:rPr lang="pt-BR" dirty="0" err="1"/>
              <a:t>nulla</a:t>
            </a:r>
            <a:r>
              <a:rPr lang="pt-BR" dirty="0"/>
              <a:t> </a:t>
            </a:r>
            <a:r>
              <a:rPr lang="pt-BR" dirty="0" err="1"/>
              <a:t>pariatur</a:t>
            </a:r>
            <a:r>
              <a:rPr lang="pt-BR" dirty="0"/>
              <a:t>. </a:t>
            </a:r>
          </a:p>
        </p:txBody>
      </p:sp>
      <p:sp>
        <p:nvSpPr>
          <p:cNvPr id="15" name="Espaço Reservado para Imagem 9">
            <a:extLst>
              <a:ext uri="{FF2B5EF4-FFF2-40B4-BE49-F238E27FC236}">
                <a16:creationId xmlns:a16="http://schemas.microsoft.com/office/drawing/2014/main" id="{216A87DD-A43F-E5DA-0CCA-2B0226E21A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5462" y="1306514"/>
            <a:ext cx="4908947" cy="4878387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133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G Escuro - Título e texto - Direit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81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G Escuro - Título e texto - Direit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19869F97-B795-EC38-3798-788484BDA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17" y="2831748"/>
            <a:ext cx="8839961" cy="597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834F6342-77F9-71BC-5C9B-4FCA676384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54940" y="3602889"/>
            <a:ext cx="4834114" cy="4231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latin typeface="Montserrat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/>
              <a:t>Clique para editar o subtítulo</a:t>
            </a:r>
          </a:p>
        </p:txBody>
      </p:sp>
    </p:spTree>
    <p:extLst>
      <p:ext uri="{BB962C8B-B14F-4D97-AF65-F5344CB8AC3E}">
        <p14:creationId xmlns:p14="http://schemas.microsoft.com/office/powerpoint/2010/main" val="182346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G Escuro - Título e texto - Direit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6D4F65B-5307-2153-86C9-55CEB862C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17" y="333337"/>
            <a:ext cx="8839961" cy="597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2F2208E-9772-BDB6-6BB5-3AF54D8810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89050"/>
            <a:ext cx="9144000" cy="556895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G Escuro - Título e texto - Direit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35FDCD35-75BB-23EE-A835-9986308A3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466" y="2758993"/>
            <a:ext cx="3784475" cy="13400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195C300-0E3D-54CB-0DCE-773EC035C8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1990" y="0"/>
            <a:ext cx="4652010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G Escuro - Título e texto - Direit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8324697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ACC6A825-C953-A64C-A4F3-796D360A1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6900" y="2758993"/>
            <a:ext cx="3784475" cy="13400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FBE5D56-ECE4-632F-422F-EADDC91E4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52010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18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G Escuro - Título e texto - Direit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pic>
        <p:nvPicPr>
          <p:cNvPr id="16" name="Gráfico 15">
            <a:extLst>
              <a:ext uri="{FF2B5EF4-FFF2-40B4-BE49-F238E27FC236}">
                <a16:creationId xmlns:a16="http://schemas.microsoft.com/office/drawing/2014/main" id="{7925D761-50BD-975C-EBF9-227D64190C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0664" y="6363855"/>
            <a:ext cx="1083745" cy="277811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A3F813D2-BB8A-250B-FA40-EBF4FA777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813" y="215956"/>
            <a:ext cx="7770596" cy="6323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7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25834B16-95D5-3849-221C-AE596DAE4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9592" y="1306507"/>
            <a:ext cx="3525494" cy="48783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350">
                <a:latin typeface="Montserrat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, </a:t>
            </a:r>
            <a:r>
              <a:rPr lang="pt-BR" dirty="0" err="1"/>
              <a:t>sed</a:t>
            </a:r>
            <a:r>
              <a:rPr lang="pt-BR" dirty="0"/>
              <a:t> do </a:t>
            </a:r>
            <a:r>
              <a:rPr lang="pt-BR" dirty="0" err="1"/>
              <a:t>eiusmod</a:t>
            </a:r>
            <a:r>
              <a:rPr lang="pt-BR" dirty="0"/>
              <a:t> </a:t>
            </a:r>
            <a:r>
              <a:rPr lang="pt-BR" dirty="0" err="1"/>
              <a:t>tempor</a:t>
            </a:r>
            <a:r>
              <a:rPr lang="pt-BR" dirty="0"/>
              <a:t> </a:t>
            </a:r>
            <a:r>
              <a:rPr lang="pt-BR" dirty="0" err="1"/>
              <a:t>incididunt</a:t>
            </a:r>
            <a:r>
              <a:rPr lang="pt-BR" dirty="0"/>
              <a:t> ut labore et </a:t>
            </a:r>
            <a:r>
              <a:rPr lang="pt-BR" dirty="0" err="1"/>
              <a:t>dolore</a:t>
            </a:r>
            <a:r>
              <a:rPr lang="pt-BR" dirty="0"/>
              <a:t> magna </a:t>
            </a:r>
            <a:r>
              <a:rPr lang="pt-BR" dirty="0" err="1"/>
              <a:t>aliqua</a:t>
            </a:r>
            <a:r>
              <a:rPr lang="pt-BR" dirty="0"/>
              <a:t>. Ut </a:t>
            </a:r>
            <a:r>
              <a:rPr lang="pt-BR" dirty="0" err="1"/>
              <a:t>enim</a:t>
            </a:r>
            <a:r>
              <a:rPr lang="pt-BR" dirty="0"/>
              <a:t> ad </a:t>
            </a:r>
            <a:r>
              <a:rPr lang="pt-BR" dirty="0" err="1"/>
              <a:t>minim</a:t>
            </a:r>
            <a:r>
              <a:rPr lang="pt-BR" dirty="0"/>
              <a:t> </a:t>
            </a:r>
            <a:r>
              <a:rPr lang="pt-BR" dirty="0" err="1"/>
              <a:t>veniam</a:t>
            </a:r>
            <a:r>
              <a:rPr lang="pt-BR" dirty="0"/>
              <a:t>, quis </a:t>
            </a:r>
            <a:r>
              <a:rPr lang="pt-BR" dirty="0" err="1"/>
              <a:t>nostrud</a:t>
            </a:r>
            <a:r>
              <a:rPr lang="pt-BR" dirty="0"/>
              <a:t> </a:t>
            </a:r>
            <a:r>
              <a:rPr lang="pt-BR" dirty="0" err="1"/>
              <a:t>exercitation</a:t>
            </a:r>
            <a:r>
              <a:rPr lang="pt-BR" dirty="0"/>
              <a:t> </a:t>
            </a:r>
            <a:r>
              <a:rPr lang="pt-BR" dirty="0" err="1"/>
              <a:t>ullamco</a:t>
            </a:r>
            <a:r>
              <a:rPr lang="pt-BR" dirty="0"/>
              <a:t> </a:t>
            </a:r>
            <a:r>
              <a:rPr lang="pt-BR" dirty="0" err="1"/>
              <a:t>laboris</a:t>
            </a:r>
            <a:r>
              <a:rPr lang="pt-BR" dirty="0"/>
              <a:t> </a:t>
            </a:r>
            <a:r>
              <a:rPr lang="pt-BR" dirty="0" err="1"/>
              <a:t>nisi</a:t>
            </a:r>
            <a:r>
              <a:rPr lang="pt-BR" dirty="0"/>
              <a:t> ut </a:t>
            </a:r>
            <a:r>
              <a:rPr lang="pt-BR" dirty="0" err="1"/>
              <a:t>aliquip</a:t>
            </a:r>
            <a:r>
              <a:rPr lang="pt-BR" dirty="0"/>
              <a:t> </a:t>
            </a:r>
            <a:r>
              <a:rPr lang="pt-BR" dirty="0" err="1"/>
              <a:t>ex</a:t>
            </a:r>
            <a:r>
              <a:rPr lang="pt-BR" dirty="0"/>
              <a:t> </a:t>
            </a:r>
            <a:r>
              <a:rPr lang="pt-BR" dirty="0" err="1"/>
              <a:t>ea</a:t>
            </a:r>
            <a:r>
              <a:rPr lang="pt-BR" dirty="0"/>
              <a:t> </a:t>
            </a:r>
            <a:r>
              <a:rPr lang="pt-BR" dirty="0" err="1"/>
              <a:t>commodo</a:t>
            </a:r>
            <a:r>
              <a:rPr lang="pt-BR" dirty="0"/>
              <a:t> </a:t>
            </a:r>
            <a:r>
              <a:rPr lang="pt-BR" dirty="0" err="1"/>
              <a:t>consequat</a:t>
            </a:r>
            <a:r>
              <a:rPr lang="pt-BR" dirty="0"/>
              <a:t>. </a:t>
            </a:r>
            <a:r>
              <a:rPr lang="pt-BR" dirty="0" err="1"/>
              <a:t>Duis</a:t>
            </a:r>
            <a:r>
              <a:rPr lang="pt-BR" dirty="0"/>
              <a:t> </a:t>
            </a:r>
            <a:r>
              <a:rPr lang="pt-BR" dirty="0" err="1"/>
              <a:t>aute</a:t>
            </a:r>
            <a:r>
              <a:rPr lang="pt-BR" dirty="0"/>
              <a:t> </a:t>
            </a:r>
            <a:r>
              <a:rPr lang="pt-BR" dirty="0" err="1"/>
              <a:t>irure</a:t>
            </a:r>
            <a:r>
              <a:rPr lang="pt-BR" dirty="0"/>
              <a:t> </a:t>
            </a:r>
            <a:r>
              <a:rPr lang="pt-BR" dirty="0" err="1"/>
              <a:t>dolor</a:t>
            </a:r>
            <a:r>
              <a:rPr lang="pt-BR" dirty="0"/>
              <a:t> in </a:t>
            </a:r>
            <a:r>
              <a:rPr lang="pt-BR" dirty="0" err="1"/>
              <a:t>reprehenderit</a:t>
            </a:r>
            <a:r>
              <a:rPr lang="pt-BR" dirty="0"/>
              <a:t> in </a:t>
            </a:r>
            <a:r>
              <a:rPr lang="pt-BR" dirty="0" err="1"/>
              <a:t>voluptate</a:t>
            </a:r>
            <a:r>
              <a:rPr lang="pt-BR" dirty="0"/>
              <a:t> </a:t>
            </a:r>
            <a:r>
              <a:rPr lang="pt-BR" dirty="0" err="1"/>
              <a:t>velit</a:t>
            </a:r>
            <a:r>
              <a:rPr lang="pt-BR" dirty="0"/>
              <a:t> esse </a:t>
            </a:r>
            <a:r>
              <a:rPr lang="pt-BR" dirty="0" err="1"/>
              <a:t>cillum</a:t>
            </a:r>
            <a:r>
              <a:rPr lang="pt-BR" dirty="0"/>
              <a:t> </a:t>
            </a:r>
            <a:r>
              <a:rPr lang="pt-BR" dirty="0" err="1"/>
              <a:t>dolore</a:t>
            </a:r>
            <a:r>
              <a:rPr lang="pt-BR" dirty="0"/>
              <a:t> eu </a:t>
            </a:r>
            <a:r>
              <a:rPr lang="pt-BR" dirty="0" err="1"/>
              <a:t>fugiat</a:t>
            </a:r>
            <a:r>
              <a:rPr lang="pt-BR" dirty="0"/>
              <a:t> </a:t>
            </a:r>
            <a:r>
              <a:rPr lang="pt-BR" dirty="0" err="1"/>
              <a:t>nulla</a:t>
            </a:r>
            <a:r>
              <a:rPr lang="pt-BR" dirty="0"/>
              <a:t> </a:t>
            </a:r>
            <a:r>
              <a:rPr lang="pt-BR" dirty="0" err="1"/>
              <a:t>pariatur</a:t>
            </a:r>
            <a:r>
              <a:rPr lang="pt-BR" dirty="0"/>
              <a:t>. </a:t>
            </a:r>
          </a:p>
        </p:txBody>
      </p:sp>
      <p:sp>
        <p:nvSpPr>
          <p:cNvPr id="19" name="Espaço Reservado para Imagem 9">
            <a:extLst>
              <a:ext uri="{FF2B5EF4-FFF2-40B4-BE49-F238E27FC236}">
                <a16:creationId xmlns:a16="http://schemas.microsoft.com/office/drawing/2014/main" id="{52E75E2C-2E9A-AEFD-0ADD-28E0DE7B72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5462" y="1306514"/>
            <a:ext cx="4908947" cy="4878387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68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G Escuro - Título e texto - Direi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500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G Escuro - Título e texto - Direi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084C45B4-09C9-736B-D83B-AE423BCA2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17" y="2831748"/>
            <a:ext cx="8839961" cy="597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20B435AD-9A6F-BFE8-DA13-EBA33B908A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54940" y="3602889"/>
            <a:ext cx="4834114" cy="4231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latin typeface="Montserrat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/>
              <a:t>Clique para editar o subtítulo</a:t>
            </a:r>
          </a:p>
        </p:txBody>
      </p:sp>
    </p:spTree>
    <p:extLst>
      <p:ext uri="{BB962C8B-B14F-4D97-AF65-F5344CB8AC3E}">
        <p14:creationId xmlns:p14="http://schemas.microsoft.com/office/powerpoint/2010/main" val="234846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G Escuro - Título e texto - Direi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505229C-8010-D3CB-DE2B-D7FE1C42D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17" y="333337"/>
            <a:ext cx="8839961" cy="597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6FDF76-0246-F1A8-FE76-F1CDFFC301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89050"/>
            <a:ext cx="9144000" cy="556895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66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G Escuro - Título e texto - Direi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849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A6B6A899-D76C-6CB0-6D84-7022A21A6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466" y="2758993"/>
            <a:ext cx="3784475" cy="13400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386978D-12CE-CBE5-5955-DE3EFAB196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1990" y="0"/>
            <a:ext cx="4652010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30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G Escuro - Título e texto - Direi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71DBA45-B897-784B-65E1-1B8F1CF07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8324697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3E21F6E0-3E75-719F-7CFC-DE91F7D45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6900" y="2758993"/>
            <a:ext cx="3784475" cy="13400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31091CC-4A65-E4D4-C096-DEC7DCA48C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52010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Montserrat" pitchFamily="2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384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G Escuro - Título e texto - Direi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207BABFA-438E-08A0-4A26-1B918AF9AE09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8B1754A-E6A8-8B6D-AD75-EE68607D57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D919356-2314-5FFE-6448-D6C13C35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pic>
        <p:nvPicPr>
          <p:cNvPr id="12" name="Gráfico 11">
            <a:extLst>
              <a:ext uri="{FF2B5EF4-FFF2-40B4-BE49-F238E27FC236}">
                <a16:creationId xmlns:a16="http://schemas.microsoft.com/office/drawing/2014/main" id="{516A220D-68A6-743D-7DF6-EC40899206C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0664" y="6363855"/>
            <a:ext cx="1083745" cy="277811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0A81CA6-CD9E-EF5A-8FF9-E6E2487CB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813" y="215956"/>
            <a:ext cx="7770596" cy="6323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700">
                <a:latin typeface="Montserrat" pitchFamily="2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AC627A7A-4389-931F-721A-1E3827A84D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9592" y="1306507"/>
            <a:ext cx="3525494" cy="48783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350">
                <a:latin typeface="Montserrat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amet</a:t>
            </a:r>
            <a:r>
              <a:rPr lang="pt-BR" dirty="0"/>
              <a:t>, </a:t>
            </a:r>
            <a:r>
              <a:rPr lang="pt-BR" dirty="0" err="1"/>
              <a:t>consectetur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, </a:t>
            </a:r>
            <a:r>
              <a:rPr lang="pt-BR" dirty="0" err="1"/>
              <a:t>sed</a:t>
            </a:r>
            <a:r>
              <a:rPr lang="pt-BR" dirty="0"/>
              <a:t> do </a:t>
            </a:r>
            <a:r>
              <a:rPr lang="pt-BR" dirty="0" err="1"/>
              <a:t>eiusmod</a:t>
            </a:r>
            <a:r>
              <a:rPr lang="pt-BR" dirty="0"/>
              <a:t> </a:t>
            </a:r>
            <a:r>
              <a:rPr lang="pt-BR" dirty="0" err="1"/>
              <a:t>tempor</a:t>
            </a:r>
            <a:r>
              <a:rPr lang="pt-BR" dirty="0"/>
              <a:t> </a:t>
            </a:r>
            <a:r>
              <a:rPr lang="pt-BR" dirty="0" err="1"/>
              <a:t>incididunt</a:t>
            </a:r>
            <a:r>
              <a:rPr lang="pt-BR" dirty="0"/>
              <a:t> ut labore et </a:t>
            </a:r>
            <a:r>
              <a:rPr lang="pt-BR" dirty="0" err="1"/>
              <a:t>dolore</a:t>
            </a:r>
            <a:r>
              <a:rPr lang="pt-BR" dirty="0"/>
              <a:t> magna </a:t>
            </a:r>
            <a:r>
              <a:rPr lang="pt-BR" dirty="0" err="1"/>
              <a:t>aliqua</a:t>
            </a:r>
            <a:r>
              <a:rPr lang="pt-BR" dirty="0"/>
              <a:t>. Ut </a:t>
            </a:r>
            <a:r>
              <a:rPr lang="pt-BR" dirty="0" err="1"/>
              <a:t>enim</a:t>
            </a:r>
            <a:r>
              <a:rPr lang="pt-BR" dirty="0"/>
              <a:t> ad </a:t>
            </a:r>
            <a:r>
              <a:rPr lang="pt-BR" dirty="0" err="1"/>
              <a:t>minim</a:t>
            </a:r>
            <a:r>
              <a:rPr lang="pt-BR" dirty="0"/>
              <a:t> </a:t>
            </a:r>
            <a:r>
              <a:rPr lang="pt-BR" dirty="0" err="1"/>
              <a:t>veniam</a:t>
            </a:r>
            <a:r>
              <a:rPr lang="pt-BR" dirty="0"/>
              <a:t>, quis </a:t>
            </a:r>
            <a:r>
              <a:rPr lang="pt-BR" dirty="0" err="1"/>
              <a:t>nostrud</a:t>
            </a:r>
            <a:r>
              <a:rPr lang="pt-BR" dirty="0"/>
              <a:t> </a:t>
            </a:r>
            <a:r>
              <a:rPr lang="pt-BR" dirty="0" err="1"/>
              <a:t>exercitation</a:t>
            </a:r>
            <a:r>
              <a:rPr lang="pt-BR" dirty="0"/>
              <a:t> </a:t>
            </a:r>
            <a:r>
              <a:rPr lang="pt-BR" dirty="0" err="1"/>
              <a:t>ullamco</a:t>
            </a:r>
            <a:r>
              <a:rPr lang="pt-BR" dirty="0"/>
              <a:t> </a:t>
            </a:r>
            <a:r>
              <a:rPr lang="pt-BR" dirty="0" err="1"/>
              <a:t>laboris</a:t>
            </a:r>
            <a:r>
              <a:rPr lang="pt-BR" dirty="0"/>
              <a:t> </a:t>
            </a:r>
            <a:r>
              <a:rPr lang="pt-BR" dirty="0" err="1"/>
              <a:t>nisi</a:t>
            </a:r>
            <a:r>
              <a:rPr lang="pt-BR" dirty="0"/>
              <a:t> ut </a:t>
            </a:r>
            <a:r>
              <a:rPr lang="pt-BR" dirty="0" err="1"/>
              <a:t>aliquip</a:t>
            </a:r>
            <a:r>
              <a:rPr lang="pt-BR" dirty="0"/>
              <a:t> </a:t>
            </a:r>
            <a:r>
              <a:rPr lang="pt-BR" dirty="0" err="1"/>
              <a:t>ex</a:t>
            </a:r>
            <a:r>
              <a:rPr lang="pt-BR" dirty="0"/>
              <a:t> </a:t>
            </a:r>
            <a:r>
              <a:rPr lang="pt-BR" dirty="0" err="1"/>
              <a:t>ea</a:t>
            </a:r>
            <a:r>
              <a:rPr lang="pt-BR" dirty="0"/>
              <a:t> </a:t>
            </a:r>
            <a:r>
              <a:rPr lang="pt-BR" dirty="0" err="1"/>
              <a:t>commodo</a:t>
            </a:r>
            <a:r>
              <a:rPr lang="pt-BR" dirty="0"/>
              <a:t> </a:t>
            </a:r>
            <a:r>
              <a:rPr lang="pt-BR" dirty="0" err="1"/>
              <a:t>consequat</a:t>
            </a:r>
            <a:r>
              <a:rPr lang="pt-BR" dirty="0"/>
              <a:t>. </a:t>
            </a:r>
            <a:r>
              <a:rPr lang="pt-BR" dirty="0" err="1"/>
              <a:t>Duis</a:t>
            </a:r>
            <a:r>
              <a:rPr lang="pt-BR" dirty="0"/>
              <a:t> </a:t>
            </a:r>
            <a:r>
              <a:rPr lang="pt-BR" dirty="0" err="1"/>
              <a:t>aute</a:t>
            </a:r>
            <a:r>
              <a:rPr lang="pt-BR" dirty="0"/>
              <a:t> </a:t>
            </a:r>
            <a:r>
              <a:rPr lang="pt-BR" dirty="0" err="1"/>
              <a:t>irure</a:t>
            </a:r>
            <a:r>
              <a:rPr lang="pt-BR" dirty="0"/>
              <a:t> </a:t>
            </a:r>
            <a:r>
              <a:rPr lang="pt-BR" dirty="0" err="1"/>
              <a:t>dolor</a:t>
            </a:r>
            <a:r>
              <a:rPr lang="pt-BR" dirty="0"/>
              <a:t> in </a:t>
            </a:r>
            <a:r>
              <a:rPr lang="pt-BR" dirty="0" err="1"/>
              <a:t>reprehenderit</a:t>
            </a:r>
            <a:r>
              <a:rPr lang="pt-BR" dirty="0"/>
              <a:t> in </a:t>
            </a:r>
            <a:r>
              <a:rPr lang="pt-BR" dirty="0" err="1"/>
              <a:t>voluptate</a:t>
            </a:r>
            <a:r>
              <a:rPr lang="pt-BR" dirty="0"/>
              <a:t> </a:t>
            </a:r>
            <a:r>
              <a:rPr lang="pt-BR" dirty="0" err="1"/>
              <a:t>velit</a:t>
            </a:r>
            <a:r>
              <a:rPr lang="pt-BR" dirty="0"/>
              <a:t> esse </a:t>
            </a:r>
            <a:r>
              <a:rPr lang="pt-BR" dirty="0" err="1"/>
              <a:t>cillum</a:t>
            </a:r>
            <a:r>
              <a:rPr lang="pt-BR" dirty="0"/>
              <a:t> </a:t>
            </a:r>
            <a:r>
              <a:rPr lang="pt-BR" dirty="0" err="1"/>
              <a:t>dolore</a:t>
            </a:r>
            <a:r>
              <a:rPr lang="pt-BR" dirty="0"/>
              <a:t> eu </a:t>
            </a:r>
            <a:r>
              <a:rPr lang="pt-BR" dirty="0" err="1"/>
              <a:t>fugiat</a:t>
            </a:r>
            <a:r>
              <a:rPr lang="pt-BR" dirty="0"/>
              <a:t> </a:t>
            </a:r>
            <a:r>
              <a:rPr lang="pt-BR" dirty="0" err="1"/>
              <a:t>nulla</a:t>
            </a:r>
            <a:r>
              <a:rPr lang="pt-BR" dirty="0"/>
              <a:t> </a:t>
            </a:r>
            <a:r>
              <a:rPr lang="pt-BR" dirty="0" err="1"/>
              <a:t>pariatur</a:t>
            </a:r>
            <a:r>
              <a:rPr lang="pt-BR" dirty="0"/>
              <a:t>. </a:t>
            </a:r>
          </a:p>
        </p:txBody>
      </p:sp>
      <p:sp>
        <p:nvSpPr>
          <p:cNvPr id="15" name="Espaço Reservado para Imagem 9">
            <a:extLst>
              <a:ext uri="{FF2B5EF4-FFF2-40B4-BE49-F238E27FC236}">
                <a16:creationId xmlns:a16="http://schemas.microsoft.com/office/drawing/2014/main" id="{89BBDBDE-2D8E-1F8A-A96C-BEBEF1EE18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5462" y="1306514"/>
            <a:ext cx="4908947" cy="4878387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19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G Escuro - Título e texto - Esquerda Me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0FE5963-3147-A4DF-83E3-CB655D24A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0525" y="6363855"/>
            <a:ext cx="1083745" cy="277811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D0BFF103-EDA7-25D8-579F-C9AE931BD013}"/>
              </a:ext>
            </a:extLst>
          </p:cNvPr>
          <p:cNvGrpSpPr/>
          <p:nvPr userDrawn="1"/>
        </p:nvGrpSpPr>
        <p:grpSpPr>
          <a:xfrm>
            <a:off x="-264922" y="-477266"/>
            <a:ext cx="1179144" cy="1325564"/>
            <a:chOff x="-826954" y="-492662"/>
            <a:chExt cx="2476500" cy="2088014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11D3BECC-DDE6-3085-3CFE-E35B6AEC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73764" y="-492662"/>
              <a:ext cx="2208776" cy="161638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889A9C32-0FE6-8818-6D48-C8074DBD6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26954" y="-214398"/>
              <a:ext cx="2476500" cy="1809750"/>
            </a:xfrm>
            <a:prstGeom prst="rect">
              <a:avLst/>
            </a:prstGeom>
          </p:spPr>
        </p:pic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7865B3F4-877D-7658-4129-FB4D30960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135" y="2386264"/>
            <a:ext cx="4479004" cy="12844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3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A60D7CCA-6FEC-3EAE-3855-A6EC63680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135" y="3839396"/>
            <a:ext cx="4479004" cy="9265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5596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08BA344-351A-ECBA-BDAC-CA5F946E7DA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9969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8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Este arquivo é interno.</a:t>
            </a:r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77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luediamondgallery.com/handwriting/a/adding-value.html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hyperlink" Target="https://pxhere.com/pt/photo/120234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servicio-al-cliente-1433639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aulinorivero.com/2015/06/21/economia-canaria-crece-mas-mejor/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alitytokens.info/roadmap/" TargetMode="Externa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id/photo/1419843" TargetMode="Externa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travail-d-%C3%A9quipe-coll%C3%A8gues-de-travail-383939/" TargetMode="Externa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novaciondocentetecsup.blogspot.com/2017/08/aprendizaje-basado-en-problemas.html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t/tecnologia-informatica-computer-298256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arteecriatividade.com/desperte-sua-criatividade-10-ideias-inovadoras-para-transformar-seus-projetos/" TargetMode="External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8.sv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 descr="Ícone&#10;&#10;Descrição gerada automaticamente">
            <a:extLst>
              <a:ext uri="{FF2B5EF4-FFF2-40B4-BE49-F238E27FC236}">
                <a16:creationId xmlns:a16="http://schemas.microsoft.com/office/drawing/2014/main" id="{6C7BD10B-DC86-33A2-6FC3-65A604C53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 r="-1" b="-1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B3E2DE7-48F6-3929-5685-4ADCB5D25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106" y="5476270"/>
            <a:ext cx="3737610" cy="69020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EF78432-3C10-C631-64E8-B66F7E937A3A}"/>
              </a:ext>
            </a:extLst>
          </p:cNvPr>
          <p:cNvSpPr txBox="1"/>
          <p:nvPr/>
        </p:nvSpPr>
        <p:spPr>
          <a:xfrm>
            <a:off x="35192" y="5621317"/>
            <a:ext cx="3631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>
                <a:solidFill>
                  <a:schemeClr val="bg1"/>
                </a:solidFill>
              </a:rPr>
              <a:t>Pitch</a:t>
            </a:r>
            <a:r>
              <a:rPr lang="pt-BR" sz="2000" b="1" dirty="0">
                <a:solidFill>
                  <a:schemeClr val="bg1"/>
                </a:solidFill>
              </a:rPr>
              <a:t> Deck – Singular </a:t>
            </a:r>
            <a:r>
              <a:rPr lang="pt-BR" sz="2000" b="1" dirty="0" err="1">
                <a:solidFill>
                  <a:schemeClr val="bg1"/>
                </a:solidFill>
              </a:rPr>
              <a:t>GovTech</a:t>
            </a:r>
            <a:endParaRPr lang="pt-BR" sz="2000" b="1" dirty="0">
              <a:solidFill>
                <a:schemeClr val="bg1"/>
              </a:solidFill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3018689A-BC5F-CC49-CFE1-0060E3518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4000"/>
                    </a14:imgEffect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343" y="82792"/>
            <a:ext cx="3834581" cy="1917291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4B2DE59-FCEF-81AC-3A43-176C641C4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49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8875"/>
            <a:ext cx="5476567" cy="117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7F19A4A-3AB9-A30F-DE65-18794DF0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1" y="1188307"/>
            <a:ext cx="4594770" cy="120946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F971A24-E6FC-D3DC-131F-77A4847E384B}"/>
              </a:ext>
            </a:extLst>
          </p:cNvPr>
          <p:cNvSpPr txBox="1"/>
          <p:nvPr/>
        </p:nvSpPr>
        <p:spPr>
          <a:xfrm>
            <a:off x="420631" y="789765"/>
            <a:ext cx="3463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Gestão de certificados digitais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E9C9926-0DA5-0ED0-9F2A-70F02BA6B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261" y="1793038"/>
            <a:ext cx="4205205" cy="432734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DC76788-59F8-C955-4C0C-747D6D3E7B4E}"/>
              </a:ext>
            </a:extLst>
          </p:cNvPr>
          <p:cNvSpPr txBox="1"/>
          <p:nvPr/>
        </p:nvSpPr>
        <p:spPr>
          <a:xfrm>
            <a:off x="5146964" y="1219569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>
                <a:solidFill>
                  <a:schemeClr val="bg1"/>
                </a:solidFill>
              </a:rPr>
              <a:t>Testes e simulações de fluxos de negócio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6EBFAEE-2BA4-03D6-92ED-E2C5A3E54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01" y="3355961"/>
            <a:ext cx="4729970" cy="272071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859F3CC-F0DF-48FE-E65C-C1DABE9E16DD}"/>
              </a:ext>
            </a:extLst>
          </p:cNvPr>
          <p:cNvSpPr txBox="1"/>
          <p:nvPr/>
        </p:nvSpPr>
        <p:spPr>
          <a:xfrm>
            <a:off x="420631" y="2831071"/>
            <a:ext cx="436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Assinatura digital e eletrônica</a:t>
            </a:r>
          </a:p>
        </p:txBody>
      </p:sp>
      <p:pic>
        <p:nvPicPr>
          <p:cNvPr id="16" name="Gráfico 15" descr="Blog estrutura de tópicos">
            <a:extLst>
              <a:ext uri="{FF2B5EF4-FFF2-40B4-BE49-F238E27FC236}">
                <a16:creationId xmlns:a16="http://schemas.microsoft.com/office/drawing/2014/main" id="{EE41D03E-992C-2FE7-E4D0-FD41D48D9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4422" y="2604702"/>
            <a:ext cx="658091" cy="658091"/>
          </a:xfrm>
          <a:prstGeom prst="rect">
            <a:avLst/>
          </a:prstGeom>
        </p:spPr>
      </p:pic>
      <p:pic>
        <p:nvPicPr>
          <p:cNvPr id="18" name="Gráfico 17" descr="fluxo de trabalho estrutura de tópicos">
            <a:extLst>
              <a:ext uri="{FF2B5EF4-FFF2-40B4-BE49-F238E27FC236}">
                <a16:creationId xmlns:a16="http://schemas.microsoft.com/office/drawing/2014/main" id="{8127D431-E5A8-EF25-0946-3D636C4D3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6964" y="1085816"/>
            <a:ext cx="600488" cy="600488"/>
          </a:xfrm>
          <a:prstGeom prst="rect">
            <a:avLst/>
          </a:prstGeom>
        </p:spPr>
      </p:pic>
      <p:pic>
        <p:nvPicPr>
          <p:cNvPr id="20" name="Gráfico 19" descr="Gestão estrutura de tópicos">
            <a:extLst>
              <a:ext uri="{FF2B5EF4-FFF2-40B4-BE49-F238E27FC236}">
                <a16:creationId xmlns:a16="http://schemas.microsoft.com/office/drawing/2014/main" id="{C01FE219-3C30-014C-4593-6B02BD96C5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97037" y="461167"/>
            <a:ext cx="667152" cy="6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5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7C24D5-B501-6018-30E3-AE14AD8F1FA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923925"/>
            <a:ext cx="3244850" cy="18684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dirty="0"/>
              <a:t>4. Proposta de Valor</a:t>
            </a:r>
            <a:br>
              <a:rPr lang="pt-BR" dirty="0"/>
            </a:b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35A0A61-3176-53D4-9126-F272C99ED1B6}"/>
              </a:ext>
            </a:extLst>
          </p:cNvPr>
          <p:cNvSpPr txBox="1"/>
          <p:nvPr/>
        </p:nvSpPr>
        <p:spPr>
          <a:xfrm>
            <a:off x="3244645" y="1012723"/>
            <a:ext cx="5702710" cy="5254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Singular acelera a transformação digital no setor público oferecendo:</a:t>
            </a:r>
            <a:endParaRPr lang="pt-BR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Modernização administrativa real em escala.</a:t>
            </a:r>
            <a:endParaRPr lang="pt-BR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Interoperabilidade completa entre plataformas governamentais.</a:t>
            </a:r>
            <a:endParaRPr lang="pt-BR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Sistemas prontos até 8x mais rápido, com menor custo.</a:t>
            </a:r>
            <a:endParaRPr lang="pt-BR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Perenidade: aplicações continuam funcionando mesmo após o fim do contrato.</a:t>
            </a:r>
            <a:endParaRPr lang="pt-BR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Ausência de </a:t>
            </a:r>
            <a:r>
              <a:rPr lang="pt-BR" sz="1800" b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lock</a:t>
            </a:r>
            <a:r>
              <a:rPr lang="pt-BR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-in tecnológico.</a:t>
            </a:r>
            <a:endParaRPr lang="pt-BR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Redução ou eliminação do backlog de demandas de TI.</a:t>
            </a:r>
            <a:endParaRPr lang="pt-BR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Produto brasileiro, patenteado, alinhado ao ecossistema do governo.</a:t>
            </a:r>
            <a:endParaRPr lang="pt-BR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m 9" descr="Texto, Quadro de comunicações&#10;&#10;O conteúdo gerado por IA pode estar incorreto.">
            <a:extLst>
              <a:ext uri="{FF2B5EF4-FFF2-40B4-BE49-F238E27FC236}">
                <a16:creationId xmlns:a16="http://schemas.microsoft.com/office/drawing/2014/main" id="{CD61F580-CAB2-053B-346B-D5365FC8A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6645" y="3812457"/>
            <a:ext cx="2998839" cy="199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1912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Solução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• Sistemas entregues em 30–90 dias</a:t>
            </a:r>
          </a:p>
          <a:p>
            <a:r>
              <a:t>• Integração de bases legadas</a:t>
            </a:r>
          </a:p>
          <a:p>
            <a:r>
              <a:t>• Personalização de processos eletrônicos</a:t>
            </a:r>
          </a:p>
        </p:txBody>
      </p:sp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BE0BA91C-8063-B04F-89B3-60B99E4C1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A8760E8-2207-A3E3-B006-8AABF2D8D6C0}"/>
              </a:ext>
            </a:extLst>
          </p:cNvPr>
          <p:cNvSpPr txBox="1"/>
          <p:nvPr/>
        </p:nvSpPr>
        <p:spPr>
          <a:xfrm>
            <a:off x="558736" y="383458"/>
            <a:ext cx="7248077" cy="6493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2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Modelo de Negócios</a:t>
            </a:r>
            <a:endParaRPr lang="pt-BR" sz="2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pt-BR" sz="6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Modelo de Subscrição Anual (12 meses):</a:t>
            </a:r>
            <a:endParaRPr lang="pt-BR" sz="1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Inclui:</a:t>
            </a:r>
            <a:endParaRPr lang="pt-BR" sz="1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Licença da plataforma Singular Studio</a:t>
            </a:r>
            <a:endParaRPr lang="pt-BR" sz="1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Suporte técnico</a:t>
            </a:r>
            <a:endParaRPr lang="pt-BR" sz="1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Atualizações contínuas</a:t>
            </a:r>
            <a:endParaRPr lang="pt-BR" sz="1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Comunidade e boas práticas</a:t>
            </a:r>
            <a:endParaRPr lang="pt-BR" sz="1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Serviços de IA integrados</a:t>
            </a:r>
            <a:endParaRPr lang="pt-BR" sz="1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Execução contínua das aplicações após término do contrato</a:t>
            </a:r>
            <a:endParaRPr lang="pt-BR" sz="1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Serviços adicionais:</a:t>
            </a:r>
            <a:endParaRPr lang="pt-BR" sz="1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Configuração/desenvolvimento por Unidade de Configuração (UC)</a:t>
            </a:r>
            <a:endParaRPr lang="pt-BR" sz="1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Integrações e migração de sistemas legados</a:t>
            </a:r>
            <a:endParaRPr lang="pt-BR" sz="1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Consultoria técnica e operacional</a:t>
            </a:r>
            <a:endParaRPr lang="pt-BR" sz="1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Características do modelo:</a:t>
            </a:r>
            <a:endParaRPr lang="pt-BR" sz="1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Sem </a:t>
            </a:r>
            <a:r>
              <a:rPr lang="pt-BR" sz="1400" b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lock</a:t>
            </a:r>
            <a:r>
              <a:rPr lang="pt-BR" sz="1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-in</a:t>
            </a:r>
            <a:endParaRPr lang="pt-BR" sz="1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Produto pronto para uso em até 10 dias</a:t>
            </a:r>
            <a:endParaRPr lang="pt-BR" sz="14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14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Equipes de entrega calibradas conforme o proje</a:t>
            </a:r>
            <a:r>
              <a:rPr lang="pt-BR" sz="16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7" name="Picture 2" descr="7 motivos de você não estar fechando contratos | Dicas para fotógrafos e  notícias sobre fotografia | Blog EPICS">
            <a:extLst>
              <a:ext uri="{FF2B5EF4-FFF2-40B4-BE49-F238E27FC236}">
                <a16:creationId xmlns:a16="http://schemas.microsoft.com/office/drawing/2014/main" id="{C552A9BD-2FF0-E87E-E52B-025EE0948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3" r="26683"/>
          <a:stretch>
            <a:fillRect/>
          </a:stretch>
        </p:blipFill>
        <p:spPr bwMode="auto">
          <a:xfrm>
            <a:off x="6556816" y="456903"/>
            <a:ext cx="5375915" cy="594419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alpha val="6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2188E1F-FF90-AA35-94C8-18C780BFD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180" y="356928"/>
            <a:ext cx="7770596" cy="632342"/>
          </a:xfrm>
        </p:spPr>
        <p:txBody>
          <a:bodyPr>
            <a:normAutofit/>
          </a:bodyPr>
          <a:lstStyle/>
          <a:p>
            <a:r>
              <a:rPr lang="pt-BR" dirty="0"/>
              <a:t>6. Mercado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E0C47EFF-D833-31AA-C96E-3EBCEA6AB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592" y="1174246"/>
            <a:ext cx="3525494" cy="5352535"/>
          </a:xfrm>
        </p:spPr>
        <p:txBody>
          <a:bodyPr>
            <a:normAutofit/>
          </a:bodyPr>
          <a:lstStyle/>
          <a:p>
            <a:r>
              <a:rPr lang="pt-BR" sz="1400" b="1" dirty="0"/>
              <a:t>Clientes potenciais: todo o setor público brasileiro:</a:t>
            </a:r>
            <a:endParaRPr lang="pt-BR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+5.000 prefeituras</a:t>
            </a:r>
            <a:endParaRPr lang="pt-BR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+200 órgãos estaduais</a:t>
            </a:r>
            <a:endParaRPr lang="pt-BR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+70 órgãos federais (ministérios, agências, empresas públicas)</a:t>
            </a:r>
            <a:endParaRPr lang="pt-BR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+70 tribunais do Judiciário</a:t>
            </a:r>
            <a:endParaRPr lang="pt-BR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Legislativos municipais, estaduais e federal</a:t>
            </a:r>
            <a:endParaRPr lang="pt-BR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Autarquias, fundações e escolas públicas</a:t>
            </a:r>
            <a:endParaRPr lang="pt-BR" sz="1400" dirty="0"/>
          </a:p>
          <a:p>
            <a:r>
              <a:rPr lang="pt-BR" sz="1400" b="1" dirty="0"/>
              <a:t>Um mercado amplo, recorrente e altamente demandante de transformação digital.</a:t>
            </a:r>
            <a:endParaRPr lang="pt-BR" sz="1400" dirty="0"/>
          </a:p>
          <a:p>
            <a:endParaRPr lang="pt-BR" dirty="0"/>
          </a:p>
        </p:txBody>
      </p:sp>
      <p:pic>
        <p:nvPicPr>
          <p:cNvPr id="7" name="Picture Placeholder 10" descr="A building with a reflection of a sunset&#10;&#10;Description automatically generated">
            <a:extLst>
              <a:ext uri="{FF2B5EF4-FFF2-40B4-BE49-F238E27FC236}">
                <a16:creationId xmlns:a16="http://schemas.microsoft.com/office/drawing/2014/main" id="{3CE9C2BF-4646-B5F6-8234-C19CEAD814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" b="3468"/>
          <a:stretch/>
        </p:blipFill>
        <p:spPr>
          <a:xfrm>
            <a:off x="4005263" y="1306513"/>
            <a:ext cx="4908550" cy="4878387"/>
          </a:xfrm>
        </p:spPr>
      </p:pic>
    </p:spTree>
    <p:extLst>
      <p:ext uri="{BB962C8B-B14F-4D97-AF65-F5344CB8AC3E}">
        <p14:creationId xmlns:p14="http://schemas.microsoft.com/office/powerpoint/2010/main" val="33119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7. Concorrência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29592" y="1306507"/>
            <a:ext cx="4637376" cy="4878337"/>
          </a:xfrm>
        </p:spPr>
        <p:txBody>
          <a:bodyPr>
            <a:noAutofit/>
          </a:bodyPr>
          <a:lstStyle/>
          <a:p>
            <a:r>
              <a:rPr lang="pt-BR" sz="1600" b="1" dirty="0"/>
              <a:t>Principais players:</a:t>
            </a:r>
            <a:endParaRPr lang="pt-BR" sz="1600" dirty="0"/>
          </a:p>
          <a:p>
            <a:pPr lvl="0"/>
            <a:r>
              <a:rPr lang="pt-BR" sz="1400" b="1" dirty="0" err="1"/>
              <a:t>ServiceNow</a:t>
            </a:r>
            <a:endParaRPr lang="pt-BR" sz="1400" dirty="0"/>
          </a:p>
          <a:p>
            <a:pPr lvl="0"/>
            <a:r>
              <a:rPr lang="pt-BR" sz="1400" b="1" dirty="0" err="1"/>
              <a:t>OutSystems</a:t>
            </a:r>
            <a:endParaRPr lang="pt-BR" sz="1400" dirty="0"/>
          </a:p>
          <a:p>
            <a:r>
              <a:rPr lang="pt-BR" sz="2000" b="1" dirty="0"/>
              <a:t>Diferenciais da Singular:</a:t>
            </a:r>
            <a:endParaRPr lang="pt-BR" sz="20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Única plataforma No </a:t>
            </a:r>
            <a:r>
              <a:rPr lang="pt-BR" sz="1400" b="1" dirty="0" err="1"/>
              <a:t>Code</a:t>
            </a:r>
            <a:r>
              <a:rPr lang="pt-BR" sz="1400" b="1" dirty="0"/>
              <a:t>/</a:t>
            </a:r>
            <a:r>
              <a:rPr lang="pt-BR" sz="1400" b="1" dirty="0" err="1"/>
              <a:t>Low</a:t>
            </a:r>
            <a:r>
              <a:rPr lang="pt-BR" sz="1400" b="1" dirty="0"/>
              <a:t> </a:t>
            </a:r>
            <a:r>
              <a:rPr lang="pt-BR" sz="1400" b="1" dirty="0" err="1"/>
              <a:t>Code</a:t>
            </a:r>
            <a:r>
              <a:rPr lang="pt-BR" sz="1400" b="1" dirty="0"/>
              <a:t> com foco 100% em governo brasileiro</a:t>
            </a:r>
            <a:endParaRPr lang="pt-BR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SEI! 100% integrado</a:t>
            </a:r>
            <a:endParaRPr lang="pt-BR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Expansão vertical e horizontal sem custos adicionais</a:t>
            </a:r>
            <a:endParaRPr lang="pt-BR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Produto nacional, precificação em reais</a:t>
            </a:r>
            <a:endParaRPr lang="pt-BR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Perenidade das aplicações</a:t>
            </a:r>
            <a:endParaRPr lang="pt-BR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Sem </a:t>
            </a:r>
            <a:r>
              <a:rPr lang="pt-BR" sz="1400" b="1" dirty="0" err="1"/>
              <a:t>lock</a:t>
            </a:r>
            <a:r>
              <a:rPr lang="pt-BR" sz="1400" b="1" dirty="0"/>
              <a:t>-in tecnológico</a:t>
            </a:r>
            <a:endParaRPr lang="pt-BR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Patente registrada no INPI (Nº BR512023002130-0)</a:t>
            </a:r>
            <a:endParaRPr lang="pt-BR" sz="1400" dirty="0"/>
          </a:p>
        </p:txBody>
      </p:sp>
      <p:pic>
        <p:nvPicPr>
          <p:cNvPr id="6" name="Espaço Reservado para Imagem 5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706B80CD-71F8-387F-F41A-F48D83FB93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3797" r="23797"/>
          <a:stretch>
            <a:fillRect/>
          </a:stretch>
        </p:blipFill>
        <p:spPr>
          <a:xfrm>
            <a:off x="5073650" y="1306513"/>
            <a:ext cx="3840163" cy="487838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EC6D1D21-1665-C524-EF70-BE4D3D9EAA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8. Principais Clientes</a:t>
            </a:r>
          </a:p>
        </p:txBody>
      </p:sp>
      <p:sp>
        <p:nvSpPr>
          <p:cNvPr id="11" name="Subtítulo 10">
            <a:extLst>
              <a:ext uri="{FF2B5EF4-FFF2-40B4-BE49-F238E27FC236}">
                <a16:creationId xmlns:a16="http://schemas.microsoft.com/office/drawing/2014/main" id="{1E2C2BEC-0C34-B072-83A6-93CF04E9D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592" y="1306507"/>
            <a:ext cx="3880292" cy="4878337"/>
          </a:xfrm>
        </p:spPr>
        <p:txBody>
          <a:bodyPr/>
          <a:lstStyle/>
          <a:p>
            <a:pPr marL="285750" lvl="0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b="1" dirty="0"/>
              <a:t>Governo do Distrito Federal</a:t>
            </a:r>
            <a:endParaRPr lang="pt-BR" dirty="0"/>
          </a:p>
          <a:p>
            <a:pPr marL="285750" lvl="0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b="1" dirty="0"/>
              <a:t>Governo Federal (MAPA, MDA, SGTES)</a:t>
            </a:r>
            <a:endParaRPr lang="pt-BR" dirty="0"/>
          </a:p>
          <a:p>
            <a:pPr marL="285750" lvl="0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b="1" dirty="0"/>
              <a:t>Prefeitura de Campinas (33 processos automatizados)</a:t>
            </a:r>
            <a:endParaRPr lang="pt-BR" dirty="0"/>
          </a:p>
          <a:p>
            <a:pPr marL="285750" lvl="0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b="1" dirty="0"/>
              <a:t>DPU — Gestão de Contratos</a:t>
            </a:r>
            <a:endParaRPr lang="pt-BR" dirty="0"/>
          </a:p>
          <a:p>
            <a:pPr marL="285750" lvl="0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b="1" dirty="0"/>
              <a:t>ADASA — Outorga Prévia e SIMCURB</a:t>
            </a:r>
            <a:endParaRPr lang="pt-BR" dirty="0"/>
          </a:p>
          <a:p>
            <a:pPr marL="285750" lvl="0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b="1" dirty="0"/>
              <a:t>IBRAM — Portal Harpia</a:t>
            </a:r>
            <a:endParaRPr lang="pt-BR" dirty="0"/>
          </a:p>
          <a:p>
            <a:pPr marL="285750" lvl="0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b="1" dirty="0"/>
              <a:t>CBMDF — +250 sistemas desenvolvidos pela equipe interna</a:t>
            </a:r>
            <a:endParaRPr lang="pt-BR" dirty="0"/>
          </a:p>
          <a:p>
            <a:endParaRPr lang="pt-BR" dirty="0"/>
          </a:p>
        </p:txBody>
      </p:sp>
      <p:pic>
        <p:nvPicPr>
          <p:cNvPr id="14" name="Espaço Reservado para Imagem 13" descr="Ícone&#10;&#10;O conteúdo gerado por IA pode estar incorreto.">
            <a:extLst>
              <a:ext uri="{FF2B5EF4-FFF2-40B4-BE49-F238E27FC236}">
                <a16:creationId xmlns:a16="http://schemas.microsoft.com/office/drawing/2014/main" id="{79232E4A-9CDF-9CD1-EB39-456F3A3CC2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07" b="30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56824384-53EF-4BD0-8319-437FB91445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/>
              <a:t>9. Crescimento</a:t>
            </a: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F0D572A9-6B98-D191-528C-BEE5AE2BF1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marL="285750" lvl="0" indent="-285750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t-BR" sz="1600" b="1" dirty="0"/>
              <a:t>Expansão significativa no setor público federal e distrital</a:t>
            </a:r>
            <a:endParaRPr lang="pt-BR" sz="1600" dirty="0"/>
          </a:p>
          <a:p>
            <a:pPr marL="285750" lvl="0" indent="-285750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t-BR" sz="1600" b="1" dirty="0"/>
              <a:t>Crescimento acelerado em secretarias estaduais</a:t>
            </a:r>
            <a:endParaRPr lang="pt-BR" sz="1600" dirty="0"/>
          </a:p>
          <a:p>
            <a:pPr marL="285750" lvl="0" indent="-285750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t-BR" sz="1600" b="1" dirty="0"/>
              <a:t>Adoção crescente em prefeituras com foco em automação e integração com SEI/</a:t>
            </a:r>
            <a:r>
              <a:rPr lang="pt-BR" sz="1600" b="1" dirty="0" err="1"/>
              <a:t>GovBR</a:t>
            </a:r>
            <a:endParaRPr lang="pt-BR" sz="1600" dirty="0"/>
          </a:p>
          <a:p>
            <a:pPr marL="285750" lvl="0" indent="-285750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t-BR" sz="1600" b="1" dirty="0"/>
              <a:t>Escalabilidade confirmada com centenas de sistemas configurados e mantidos</a:t>
            </a:r>
            <a:endParaRPr lang="pt-BR" sz="1600" dirty="0"/>
          </a:p>
          <a:p>
            <a:pPr marL="285750" lvl="0" indent="-285750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t-BR" sz="1600" b="1" dirty="0"/>
              <a:t>Plataforma cada vez mais procurada para modernização de sistemas legados</a:t>
            </a:r>
            <a:endParaRPr lang="pt-BR" sz="1600" dirty="0"/>
          </a:p>
          <a:p>
            <a:endParaRPr lang="pt-BR" dirty="0"/>
          </a:p>
        </p:txBody>
      </p:sp>
      <p:pic>
        <p:nvPicPr>
          <p:cNvPr id="10" name="Espaço Reservado para Imagem 9" descr="Uma imagem contendo quarto, computador&#10;&#10;O conteúdo gerado por IA pode estar incorreto.">
            <a:extLst>
              <a:ext uri="{FF2B5EF4-FFF2-40B4-BE49-F238E27FC236}">
                <a16:creationId xmlns:a16="http://schemas.microsoft.com/office/drawing/2014/main" id="{7695D58D-BC6D-22FE-7C50-3F41472556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4" b="164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9A93375-8E04-ECC3-84FE-1971D87F07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10. Planos Futuros – </a:t>
            </a:r>
            <a:r>
              <a:rPr lang="pt-BR" dirty="0" err="1"/>
              <a:t>Roadmap</a:t>
            </a:r>
            <a:endParaRPr lang="pt-BR" dirty="0"/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EAF99F44-B35D-5931-0272-A45714EDF7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1600" b="1" dirty="0"/>
              <a:t>Próximos 12–24 meses:</a:t>
            </a:r>
            <a:endParaRPr lang="pt-BR" sz="16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Novos conectores nativos para sistemas estruturantes federais</a:t>
            </a:r>
            <a:endParaRPr lang="pt-BR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Expansão da camada de IA para análise automatizada de processos</a:t>
            </a:r>
            <a:endParaRPr lang="pt-BR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Módulos avançados para transformação digital de políticas públicas</a:t>
            </a:r>
            <a:endParaRPr lang="pt-BR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Aceleração da presença em estados e municípios estratégicos</a:t>
            </a:r>
            <a:endParaRPr lang="pt-BR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400" b="1" dirty="0"/>
              <a:t>Ampliação da rede de parceiros e integradores credenciados</a:t>
            </a:r>
            <a:endParaRPr lang="pt-BR" sz="1400" dirty="0"/>
          </a:p>
          <a:p>
            <a:endParaRPr lang="pt-BR" dirty="0"/>
          </a:p>
        </p:txBody>
      </p:sp>
      <p:pic>
        <p:nvPicPr>
          <p:cNvPr id="9" name="Espaço Reservado para Imagem 8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A9ED93A3-0A07-6C20-E944-37E0C3F039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468" r="204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64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EA6D321-51FB-5A36-3FD9-FDFD3C58C2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11. Investimentos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F238B97C-0571-4495-0886-3E10AC44F3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600" b="1" dirty="0"/>
              <a:t>A empresa opera com </a:t>
            </a:r>
            <a:r>
              <a:rPr lang="pt-BR" sz="1600" b="1" dirty="0" err="1"/>
              <a:t>autoinvestimento</a:t>
            </a:r>
            <a:r>
              <a:rPr lang="pt-BR" sz="1600" b="1" dirty="0"/>
              <a:t> e não depende de capital externo.</a:t>
            </a:r>
          </a:p>
          <a:p>
            <a:pPr lvl="0"/>
            <a:endParaRPr lang="pt-BR" sz="16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600" b="1" dirty="0"/>
              <a:t>Investimentos contínuos em engenharia, suporte e evolução da plataforma.</a:t>
            </a:r>
          </a:p>
          <a:p>
            <a:pPr lvl="0"/>
            <a:endParaRPr lang="pt-BR" sz="16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600" b="1" dirty="0"/>
              <a:t>Escalabilidade garantindo margens sustentáveis e crescimento orgânico.</a:t>
            </a:r>
            <a:endParaRPr lang="pt-BR" sz="1600" dirty="0"/>
          </a:p>
          <a:p>
            <a:endParaRPr lang="pt-BR" dirty="0"/>
          </a:p>
        </p:txBody>
      </p:sp>
      <p:pic>
        <p:nvPicPr>
          <p:cNvPr id="9" name="Espaço Reservado para Imagem 8" descr="Mão segurando capa de disco de vinil&#10;&#10;O conteúdo gerado por IA pode estar incorreto.">
            <a:extLst>
              <a:ext uri="{FF2B5EF4-FFF2-40B4-BE49-F238E27FC236}">
                <a16:creationId xmlns:a16="http://schemas.microsoft.com/office/drawing/2014/main" id="{F1299400-59EC-1B81-580C-5008E64E7A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408" r="164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2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99644A6-404C-9DA4-DF2D-60C09B006A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12. Equipe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CE238B94-363B-7243-065E-B7073FAFE3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600" b="1" dirty="0"/>
              <a:t>Especialistas em governo e transformação digital</a:t>
            </a:r>
            <a:endParaRPr lang="pt-BR" sz="16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600" b="1" dirty="0"/>
              <a:t>Profissionais certificados e experientes em SEI!</a:t>
            </a:r>
            <a:endParaRPr lang="pt-BR" sz="16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600" b="1" dirty="0"/>
              <a:t>+20 projetos de sucesso em órgãos públicos</a:t>
            </a:r>
            <a:endParaRPr lang="pt-BR" sz="16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600" b="1" dirty="0"/>
              <a:t>Capacidade comprovada com +250 sistemas desenvolvidos</a:t>
            </a:r>
            <a:endParaRPr lang="pt-BR" sz="16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 sz="1600" b="1" dirty="0"/>
              <a:t>Equipes multidisciplinares com experiência em integrações complexas, bases legadas e automação de processos</a:t>
            </a:r>
            <a:endParaRPr lang="pt-BR" sz="1600" dirty="0"/>
          </a:p>
          <a:p>
            <a:endParaRPr lang="pt-BR" dirty="0"/>
          </a:p>
        </p:txBody>
      </p:sp>
      <p:pic>
        <p:nvPicPr>
          <p:cNvPr id="13" name="Espaço Reservado para Imagem 12" descr="Homem com camiseta azul&#10;&#10;O conteúdo gerado por IA pode estar incorreto.">
            <a:extLst>
              <a:ext uri="{FF2B5EF4-FFF2-40B4-BE49-F238E27FC236}">
                <a16:creationId xmlns:a16="http://schemas.microsoft.com/office/drawing/2014/main" id="{29D1DE7B-4B27-0153-6E60-081134000B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754" r="217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486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288C0D94-4C55-1416-BEC6-CA2ECBE595CB}"/>
              </a:ext>
            </a:extLst>
          </p:cNvPr>
          <p:cNvGrpSpPr/>
          <p:nvPr/>
        </p:nvGrpSpPr>
        <p:grpSpPr>
          <a:xfrm flipH="1">
            <a:off x="287842" y="1863389"/>
            <a:ext cx="7641137" cy="4601352"/>
            <a:chOff x="738132" y="1061292"/>
            <a:chExt cx="5640771" cy="4691684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F51605FC-59D1-86FE-45B9-CD6914501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202210" y="704948"/>
              <a:ext cx="4583950" cy="5512106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DEF3F2F7-AB70-3E86-68D3-4F6EC6D97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5246061" y="957147"/>
              <a:ext cx="1028697" cy="1236987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4D5768B8-F25D-64FD-22F9-53E974072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1297627" y="967718"/>
              <a:ext cx="4255538" cy="5117197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3E818BE0-F4F5-3589-6C6F-93DD7AAA8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1409632" y="870401"/>
              <a:ext cx="4255538" cy="5117197"/>
            </a:xfrm>
            <a:prstGeom prst="rect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8FEFDFA5-9EB9-4372-BE0B-BC28AD654248}"/>
              </a:ext>
            </a:extLst>
          </p:cNvPr>
          <p:cNvSpPr txBox="1">
            <a:spLocks/>
          </p:cNvSpPr>
          <p:nvPr/>
        </p:nvSpPr>
        <p:spPr>
          <a:xfrm>
            <a:off x="1415911" y="2405324"/>
            <a:ext cx="2199515" cy="718246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1. Problema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6AEBAB88-B3F7-BB8C-5C00-90FA989AFCE9}"/>
              </a:ext>
            </a:extLst>
          </p:cNvPr>
          <p:cNvSpPr txBox="1">
            <a:spLocks/>
          </p:cNvSpPr>
          <p:nvPr/>
        </p:nvSpPr>
        <p:spPr>
          <a:xfrm>
            <a:off x="1913369" y="3626386"/>
            <a:ext cx="2453586" cy="13322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100000"/>
              </a:lnSpc>
              <a:spcBef>
                <a:spcPts val="750"/>
              </a:spcBef>
            </a:pPr>
            <a:endParaRPr lang="pt-BR" sz="1800" dirty="0">
              <a:solidFill>
                <a:prstClr val="white"/>
              </a:solidFill>
              <a:latin typeface="Montserrat" pitchFamily="2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03FBCA2-850D-C9ED-5C88-A74E2090B3C2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0831" y="41892"/>
            <a:ext cx="3517669" cy="3250049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551341A5-0716-1BCA-F9A6-F67BAC8268B1}"/>
              </a:ext>
            </a:extLst>
          </p:cNvPr>
          <p:cNvGrpSpPr/>
          <p:nvPr/>
        </p:nvGrpSpPr>
        <p:grpSpPr>
          <a:xfrm>
            <a:off x="6069809" y="2365303"/>
            <a:ext cx="428806" cy="543999"/>
            <a:chOff x="-1459564" y="1576199"/>
            <a:chExt cx="1757426" cy="1757426"/>
          </a:xfrm>
        </p:grpSpPr>
        <p:pic>
          <p:nvPicPr>
            <p:cNvPr id="12" name="Gráfico 11" descr="Janela do navegador com preenchimento sólido">
              <a:extLst>
                <a:ext uri="{FF2B5EF4-FFF2-40B4-BE49-F238E27FC236}">
                  <a16:creationId xmlns:a16="http://schemas.microsoft.com/office/drawing/2014/main" id="{C1E8088C-DFA8-A8E2-BF8C-4771E3862F79}"/>
                </a:ext>
              </a:extLst>
            </p:cNvPr>
            <p:cNvPicPr/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-1459564" y="1576199"/>
              <a:ext cx="1757426" cy="1757426"/>
            </a:xfrm>
            <a:prstGeom prst="rect">
              <a:avLst/>
            </a:prstGeom>
          </p:spPr>
        </p:pic>
        <p:pic>
          <p:nvPicPr>
            <p:cNvPr id="22" name="Gráfico 21" descr="Tela sensível ao toque com preenchimento sólido">
              <a:extLst>
                <a:ext uri="{FF2B5EF4-FFF2-40B4-BE49-F238E27FC236}">
                  <a16:creationId xmlns:a16="http://schemas.microsoft.com/office/drawing/2014/main" id="{7317DAC7-5963-3E64-97A9-69CF874CE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880807" y="2220884"/>
              <a:ext cx="1112741" cy="1112741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6EA92F0-C4C4-67D8-0112-941F60D20B9C}"/>
              </a:ext>
            </a:extLst>
          </p:cNvPr>
          <p:cNvSpPr txBox="1"/>
          <p:nvPr/>
        </p:nvSpPr>
        <p:spPr>
          <a:xfrm>
            <a:off x="1006257" y="2983884"/>
            <a:ext cx="6378598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O setor público vive desafios históricos que comprometem a eficiência: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400" b="1" dirty="0">
                <a:solidFill>
                  <a:schemeClr val="bg1"/>
                </a:solidFill>
              </a:rPr>
              <a:t>Backlog crescente de sistemas, com atrasos que chegam a meses ou anos.</a:t>
            </a:r>
            <a:endParaRPr lang="pt-BR" sz="1400" dirty="0">
              <a:solidFill>
                <a:schemeClr val="bg1"/>
              </a:solidFill>
            </a:endParaRP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400" b="1" dirty="0">
                <a:solidFill>
                  <a:schemeClr val="bg1"/>
                </a:solidFill>
              </a:rPr>
              <a:t>Ferramentas genéricas de processos eletrônicos que não atendem as particularidades do serviço público.</a:t>
            </a:r>
            <a:endParaRPr lang="pt-BR" sz="1400" dirty="0">
              <a:solidFill>
                <a:schemeClr val="bg1"/>
              </a:solidFill>
            </a:endParaRP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400" b="1" dirty="0">
                <a:solidFill>
                  <a:schemeClr val="bg1"/>
                </a:solidFill>
              </a:rPr>
              <a:t>Controles paralelos (planilhas, protocolos, documentos físicos) que aumentam o retrabalho.</a:t>
            </a:r>
            <a:endParaRPr lang="pt-BR" sz="1400" dirty="0">
              <a:solidFill>
                <a:schemeClr val="bg1"/>
              </a:solidFill>
            </a:endParaRP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400" b="1" dirty="0">
                <a:solidFill>
                  <a:schemeClr val="bg1"/>
                </a:solidFill>
              </a:rPr>
              <a:t>Bases e sistemas legados sem suporte, que dificultam a interoperabilidade e a continuidade operacional.</a:t>
            </a:r>
            <a:endParaRPr lang="pt-BR" sz="1400" dirty="0">
              <a:solidFill>
                <a:schemeClr val="bg1"/>
              </a:solidFill>
            </a:endParaRP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400" b="1" dirty="0">
                <a:solidFill>
                  <a:schemeClr val="bg1"/>
                </a:solidFill>
              </a:rPr>
              <a:t>Processos de desenvolvimento lentos, caros e dependentes de grandes equipes técnicas.</a:t>
            </a:r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4246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A6A4B-BEA3-7C2E-F72A-59BACD06C3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2. Solução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36E53BE7-F42D-DCA8-BD23-19B20AC71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592" y="1002891"/>
            <a:ext cx="4942176" cy="5525728"/>
          </a:xfrm>
        </p:spPr>
        <p:txBody>
          <a:bodyPr/>
          <a:lstStyle/>
          <a:p>
            <a:pPr algn="just"/>
            <a:r>
              <a:rPr lang="pt-BR" b="1" dirty="0"/>
              <a:t>A Singular é fabricante do Singular Studio, uma plataforma No </a:t>
            </a:r>
            <a:r>
              <a:rPr lang="pt-BR" b="1" dirty="0" err="1"/>
              <a:t>Code</a:t>
            </a:r>
            <a:r>
              <a:rPr lang="pt-BR" b="1" dirty="0"/>
              <a:t>/</a:t>
            </a:r>
            <a:r>
              <a:rPr lang="pt-BR" b="1" dirty="0" err="1"/>
              <a:t>Low</a:t>
            </a:r>
            <a:r>
              <a:rPr lang="pt-BR" b="1" dirty="0"/>
              <a:t> </a:t>
            </a:r>
            <a:r>
              <a:rPr lang="pt-BR" b="1" dirty="0" err="1"/>
              <a:t>Code</a:t>
            </a:r>
            <a:r>
              <a:rPr lang="pt-BR" b="1" dirty="0"/>
              <a:t> criada exclusivamente para o governo brasileiro, que:</a:t>
            </a:r>
            <a:endParaRPr lang="pt-BR" dirty="0"/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r>
              <a:rPr lang="pt-BR" b="1" dirty="0"/>
              <a:t>Entrega sistemas 8x mais rápido (30 a 90 dias).</a:t>
            </a:r>
            <a:endParaRPr lang="pt-BR" dirty="0"/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r>
              <a:rPr lang="pt-BR" b="1" dirty="0"/>
              <a:t>Automatiza fluxos, processos e integrações com motor de workflow avançado.</a:t>
            </a:r>
            <a:endParaRPr lang="pt-BR" dirty="0"/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r>
              <a:rPr lang="pt-BR" b="1" dirty="0"/>
              <a:t>Integra nativamente com SEI!, </a:t>
            </a:r>
            <a:r>
              <a:rPr lang="pt-BR" b="1" dirty="0" err="1"/>
              <a:t>GovBR</a:t>
            </a:r>
            <a:r>
              <a:rPr lang="pt-BR" b="1" dirty="0"/>
              <a:t>, SIAPE, Bacen e bases legadas.</a:t>
            </a:r>
            <a:endParaRPr lang="pt-BR" dirty="0"/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r>
              <a:rPr lang="pt-BR" b="1" dirty="0"/>
              <a:t>Personaliza totalmente a experiência dos órgãos públicos.</a:t>
            </a:r>
            <a:endParaRPr lang="pt-BR" dirty="0"/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r>
              <a:rPr lang="pt-BR" b="1" dirty="0"/>
              <a:t>Elimina controles paralelos e reduz drasticamente retrabalhos.</a:t>
            </a:r>
            <a:endParaRPr lang="pt-BR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pt-BR" b="1" dirty="0"/>
              <a:t>Restaura e integra sistemas legados sem suporte.</a:t>
            </a:r>
            <a:endParaRPr lang="pt-BR" dirty="0"/>
          </a:p>
        </p:txBody>
      </p:sp>
      <p:pic>
        <p:nvPicPr>
          <p:cNvPr id="13" name="Espaço Reservado para Imagem 12" descr="Uma imagem contendo atletismo, placar&#10;&#10;O conteúdo gerado por IA pode estar incorreto.">
            <a:extLst>
              <a:ext uri="{FF2B5EF4-FFF2-40B4-BE49-F238E27FC236}">
                <a16:creationId xmlns:a16="http://schemas.microsoft.com/office/drawing/2014/main" id="{ECE447F3-6A62-C63C-C823-5E2D81FED8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027" r="29027"/>
          <a:stretch>
            <a:fillRect/>
          </a:stretch>
        </p:blipFill>
        <p:spPr>
          <a:xfrm>
            <a:off x="5322528" y="2615381"/>
            <a:ext cx="3591881" cy="3569520"/>
          </a:xfrm>
        </p:spPr>
      </p:pic>
    </p:spTree>
    <p:extLst>
      <p:ext uri="{BB962C8B-B14F-4D97-AF65-F5344CB8AC3E}">
        <p14:creationId xmlns:p14="http://schemas.microsoft.com/office/powerpoint/2010/main" val="406623478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6584B8-5A39-753C-B549-C70F2B677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675" y="2060607"/>
            <a:ext cx="8839961" cy="597252"/>
          </a:xfrm>
        </p:spPr>
        <p:txBody>
          <a:bodyPr/>
          <a:lstStyle/>
          <a:p>
            <a:r>
              <a:rPr lang="pt-BR" dirty="0"/>
              <a:t>3. Demonstração do Produto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CA964B-8700-C0CD-2411-EE25129BF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3598" y="3059081"/>
            <a:ext cx="4834114" cy="597252"/>
          </a:xfrm>
        </p:spPr>
        <p:txBody>
          <a:bodyPr>
            <a:normAutofit/>
          </a:bodyPr>
          <a:lstStyle/>
          <a:p>
            <a:r>
              <a:rPr lang="pt-BR" sz="1800" b="1" dirty="0"/>
              <a:t>Telas do Singular Studio</a:t>
            </a:r>
          </a:p>
        </p:txBody>
      </p:sp>
      <p:pic>
        <p:nvPicPr>
          <p:cNvPr id="5" name="Imagem 4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78FC43ED-2C8E-5D09-91DF-014F86BCB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2017" y="3856463"/>
            <a:ext cx="5216396" cy="278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AD4E459-3414-FACF-8812-48EFA5FF8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52" y="816078"/>
            <a:ext cx="3614868" cy="190747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3AC7D8E-6E36-CE43-1CFD-C6A79AACC603}"/>
              </a:ext>
            </a:extLst>
          </p:cNvPr>
          <p:cNvSpPr txBox="1"/>
          <p:nvPr/>
        </p:nvSpPr>
        <p:spPr>
          <a:xfrm>
            <a:off x="924232" y="293266"/>
            <a:ext cx="288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Configuração de Autenticação com LDAP/AD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E84CD45-4C2E-0FA7-EFCE-DFA0509DB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57" y="3246366"/>
            <a:ext cx="3923397" cy="208989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86BAF9D-1219-D7DD-8479-7D44BD2DB5BC}"/>
              </a:ext>
            </a:extLst>
          </p:cNvPr>
          <p:cNvSpPr txBox="1"/>
          <p:nvPr/>
        </p:nvSpPr>
        <p:spPr>
          <a:xfrm>
            <a:off x="190852" y="2906384"/>
            <a:ext cx="2493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Teste da instalação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3241DBB-BDB0-744F-976B-6C8101038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754" y="970738"/>
            <a:ext cx="4459990" cy="176325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6C6CBE1-735E-4C06-8266-16D79D76E1D8}"/>
              </a:ext>
            </a:extLst>
          </p:cNvPr>
          <p:cNvSpPr txBox="1"/>
          <p:nvPr/>
        </p:nvSpPr>
        <p:spPr>
          <a:xfrm>
            <a:off x="4843833" y="415313"/>
            <a:ext cx="305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configuração de conexões de banco de dados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09070FB-2362-A552-74C9-50C1D945E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824" y="3429000"/>
            <a:ext cx="4677120" cy="305912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6F9F8B7-1771-EEB3-0826-512E12BF8F46}"/>
              </a:ext>
            </a:extLst>
          </p:cNvPr>
          <p:cNvSpPr txBox="1"/>
          <p:nvPr/>
        </p:nvSpPr>
        <p:spPr>
          <a:xfrm>
            <a:off x="4341185" y="2895948"/>
            <a:ext cx="423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editor de configuração de integração SEI para um formulário de requerimento</a:t>
            </a:r>
          </a:p>
        </p:txBody>
      </p:sp>
      <p:pic>
        <p:nvPicPr>
          <p:cNvPr id="25" name="Gráfico 24" descr="Peças de quebra-cabeça estrutura de tópicos">
            <a:extLst>
              <a:ext uri="{FF2B5EF4-FFF2-40B4-BE49-F238E27FC236}">
                <a16:creationId xmlns:a16="http://schemas.microsoft.com/office/drawing/2014/main" id="{1D227898-8AD9-BC31-F505-4E8A48959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2568" y="97676"/>
            <a:ext cx="914400" cy="914400"/>
          </a:xfrm>
          <a:prstGeom prst="rect">
            <a:avLst/>
          </a:prstGeom>
        </p:spPr>
      </p:pic>
      <p:pic>
        <p:nvPicPr>
          <p:cNvPr id="27" name="Gráfico 26" descr="Peças de xadrez estrutura de tópicos">
            <a:extLst>
              <a:ext uri="{FF2B5EF4-FFF2-40B4-BE49-F238E27FC236}">
                <a16:creationId xmlns:a16="http://schemas.microsoft.com/office/drawing/2014/main" id="{77C130A0-4182-8D39-C90A-5EC7EC0829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23855" y="55043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0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D56398E-927B-6060-3290-9DA81CB45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3" y="843328"/>
            <a:ext cx="5052498" cy="574597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626F2C8-4E37-40FC-0580-AE5790317885}"/>
              </a:ext>
            </a:extLst>
          </p:cNvPr>
          <p:cNvSpPr txBox="1"/>
          <p:nvPr/>
        </p:nvSpPr>
        <p:spPr>
          <a:xfrm>
            <a:off x="751526" y="450284"/>
            <a:ext cx="4060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A figura abaixo ilustra o editor de automações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40F4727-DD84-FD86-98FD-FD59899D0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007" y="925793"/>
            <a:ext cx="3543110" cy="17175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B487C32-FCDB-F020-C57D-146B7B773F3C}"/>
              </a:ext>
            </a:extLst>
          </p:cNvPr>
          <p:cNvSpPr txBox="1"/>
          <p:nvPr/>
        </p:nvSpPr>
        <p:spPr>
          <a:xfrm>
            <a:off x="5978012" y="535551"/>
            <a:ext cx="2910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Configuração de Formulários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E1D0453-6AC6-3535-C711-6D4C187B0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007" y="4338485"/>
            <a:ext cx="3594756" cy="188629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CD9AF71-BF31-F35E-C08E-4FE2BC9328B1}"/>
              </a:ext>
            </a:extLst>
          </p:cNvPr>
          <p:cNvSpPr txBox="1"/>
          <p:nvPr/>
        </p:nvSpPr>
        <p:spPr>
          <a:xfrm>
            <a:off x="5565058" y="3567732"/>
            <a:ext cx="33233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Ferramenta de depuração por meio da qual é possível ver todos as automações</a:t>
            </a:r>
          </a:p>
        </p:txBody>
      </p:sp>
      <p:pic>
        <p:nvPicPr>
          <p:cNvPr id="16" name="Gráfico 15" descr="Engrenagens estrutura de tópicos">
            <a:extLst>
              <a:ext uri="{FF2B5EF4-FFF2-40B4-BE49-F238E27FC236}">
                <a16:creationId xmlns:a16="http://schemas.microsoft.com/office/drawing/2014/main" id="{2C4A0CC1-7CE9-7D0C-51D0-19C3FD8D1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9509" y="27109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5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4D8304D-BEC5-ADD3-E4BD-51C0D169D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3" y="1204013"/>
            <a:ext cx="4724809" cy="494580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A3C2A5E-B907-88CB-C291-5D0671E97EB7}"/>
              </a:ext>
            </a:extLst>
          </p:cNvPr>
          <p:cNvSpPr txBox="1"/>
          <p:nvPr/>
        </p:nvSpPr>
        <p:spPr>
          <a:xfrm>
            <a:off x="393290" y="708178"/>
            <a:ext cx="4178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Editor de automações fazendo uso de uma função pré-definida de forma NOCODE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466888B-1FD1-4A03-A3F8-A4A6D356D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705" y="1231398"/>
            <a:ext cx="4175382" cy="144721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024AC65-B284-8014-F482-86F8598FEDF9}"/>
              </a:ext>
            </a:extLst>
          </p:cNvPr>
          <p:cNvSpPr txBox="1"/>
          <p:nvPr/>
        </p:nvSpPr>
        <p:spPr>
          <a:xfrm>
            <a:off x="5073445" y="492734"/>
            <a:ext cx="39159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Ao buscar pelo código a plataforma apresenta a versão original do documento para verificação de autenticidade pelo usuário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1F970E5-9C1F-C2CC-E180-D25C4BC65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575" y="3367026"/>
            <a:ext cx="4045642" cy="280228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5EC9931-861F-8AFB-CB95-40038B9B60C9}"/>
              </a:ext>
            </a:extLst>
          </p:cNvPr>
          <p:cNvSpPr txBox="1"/>
          <p:nvPr/>
        </p:nvSpPr>
        <p:spPr>
          <a:xfrm>
            <a:off x="5073445" y="2843806"/>
            <a:ext cx="391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Configuração de um modelo de e-mail parametrizado de forma NOCODE</a:t>
            </a:r>
          </a:p>
        </p:txBody>
      </p:sp>
      <p:pic>
        <p:nvPicPr>
          <p:cNvPr id="17" name="Gráfico 16" descr="Enviar com preenchimento sólido">
            <a:extLst>
              <a:ext uri="{FF2B5EF4-FFF2-40B4-BE49-F238E27FC236}">
                <a16:creationId xmlns:a16="http://schemas.microsoft.com/office/drawing/2014/main" id="{77304CF6-2A23-A9DD-EBD5-B2AA4EF6C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44540" y="2314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6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C428090-E769-E5F6-FFD4-6C53C4101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93" y="852414"/>
            <a:ext cx="4831244" cy="202793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29CA1C7-50DC-2B74-77A9-CAA3A3BDA753}"/>
              </a:ext>
            </a:extLst>
          </p:cNvPr>
          <p:cNvSpPr txBox="1"/>
          <p:nvPr/>
        </p:nvSpPr>
        <p:spPr>
          <a:xfrm>
            <a:off x="894735" y="467207"/>
            <a:ext cx="4227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Configuração de Requerimentos (Processos)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42E9A74-B910-78CF-B15F-A66F55916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37" y="3442146"/>
            <a:ext cx="4991113" cy="295720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E214E11-525B-8E17-09E3-D4CFB37429BB}"/>
              </a:ext>
            </a:extLst>
          </p:cNvPr>
          <p:cNvSpPr txBox="1"/>
          <p:nvPr/>
        </p:nvSpPr>
        <p:spPr>
          <a:xfrm>
            <a:off x="633451" y="3108077"/>
            <a:ext cx="3564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>
                <a:solidFill>
                  <a:schemeClr val="bg1"/>
                </a:solidFill>
              </a:rPr>
              <a:t>Configuração de Fluxos de Negócio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B58E324-0807-256F-320F-95683C8A3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606" y="1423546"/>
            <a:ext cx="3874401" cy="174699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87C7FE9-7787-8ADC-EBDB-39D9A5F3A0B2}"/>
              </a:ext>
            </a:extLst>
          </p:cNvPr>
          <p:cNvSpPr txBox="1"/>
          <p:nvPr/>
        </p:nvSpPr>
        <p:spPr>
          <a:xfrm>
            <a:off x="5388077" y="979965"/>
            <a:ext cx="3411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Disponibilização de APIs de dados</a:t>
            </a:r>
          </a:p>
        </p:txBody>
      </p:sp>
      <p:pic>
        <p:nvPicPr>
          <p:cNvPr id="14" name="Gráfico 13" descr="Brainstorm estrutura de tópicos">
            <a:extLst>
              <a:ext uri="{FF2B5EF4-FFF2-40B4-BE49-F238E27FC236}">
                <a16:creationId xmlns:a16="http://schemas.microsoft.com/office/drawing/2014/main" id="{7735D4D5-9DA9-C5A9-9411-73FB87E63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993" y="3573596"/>
            <a:ext cx="808121" cy="808121"/>
          </a:xfrm>
          <a:prstGeom prst="rect">
            <a:avLst/>
          </a:prstGeom>
        </p:spPr>
      </p:pic>
      <p:pic>
        <p:nvPicPr>
          <p:cNvPr id="16" name="Imagem 15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EEAEEBDB-FA39-44B7-70E7-8687E0FC5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381135" y="3687462"/>
            <a:ext cx="2290917" cy="2290917"/>
          </a:xfrm>
          <a:prstGeom prst="rect">
            <a:avLst/>
          </a:prstGeom>
        </p:spPr>
      </p:pic>
      <p:pic>
        <p:nvPicPr>
          <p:cNvPr id="18" name="Gráfico 17" descr="Internet com preenchimento sólido">
            <a:extLst>
              <a:ext uri="{FF2B5EF4-FFF2-40B4-BE49-F238E27FC236}">
                <a16:creationId xmlns:a16="http://schemas.microsoft.com/office/drawing/2014/main" id="{CE09DBF0-5275-2679-A5C5-3BC5D82D93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12217" y="323204"/>
            <a:ext cx="751720" cy="7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6AE6A4E-A12A-68B2-8B6A-E5EE0AE8E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75" y="551768"/>
            <a:ext cx="1930266" cy="181355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EA88710-97BB-4FB3-EC28-164BD7CD684A}"/>
              </a:ext>
            </a:extLst>
          </p:cNvPr>
          <p:cNvSpPr txBox="1"/>
          <p:nvPr/>
        </p:nvSpPr>
        <p:spPr>
          <a:xfrm>
            <a:off x="1147414" y="-12859"/>
            <a:ext cx="1723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Configuração de Interface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6C4B711-73C5-2F2E-3177-4417B1777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770" y="402639"/>
            <a:ext cx="5395428" cy="265199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7A843A9-EEFA-2F21-3AA8-EF79AFBF8142}"/>
              </a:ext>
            </a:extLst>
          </p:cNvPr>
          <p:cNvSpPr txBox="1"/>
          <p:nvPr/>
        </p:nvSpPr>
        <p:spPr>
          <a:xfrm>
            <a:off x="4015237" y="110252"/>
            <a:ext cx="4925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Configuração de  menus de diferentes naturezas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4C15E83-2B9B-20A8-E1DB-26473090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56" y="2929947"/>
            <a:ext cx="3613014" cy="376854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522CF42-3518-C427-BE55-3B5F2E6E719F}"/>
              </a:ext>
            </a:extLst>
          </p:cNvPr>
          <p:cNvSpPr txBox="1"/>
          <p:nvPr/>
        </p:nvSpPr>
        <p:spPr>
          <a:xfrm>
            <a:off x="4015237" y="3293806"/>
            <a:ext cx="4401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As caixas permitem exibir valores de bancos relacionais, vindos de formulários de submissão, como colunas.</a:t>
            </a:r>
          </a:p>
        </p:txBody>
      </p:sp>
      <p:sp>
        <p:nvSpPr>
          <p:cNvPr id="14" name="Seta: Curva para a Esquerda 13">
            <a:extLst>
              <a:ext uri="{FF2B5EF4-FFF2-40B4-BE49-F238E27FC236}">
                <a16:creationId xmlns:a16="http://schemas.microsoft.com/office/drawing/2014/main" id="{134459FF-421D-47C5-7C64-ED697E723A99}"/>
              </a:ext>
            </a:extLst>
          </p:cNvPr>
          <p:cNvSpPr/>
          <p:nvPr/>
        </p:nvSpPr>
        <p:spPr>
          <a:xfrm rot="1668780">
            <a:off x="4210984" y="4092206"/>
            <a:ext cx="471948" cy="1194449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883B929-AD39-5A9A-44BD-85C09EF32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915" y="5185904"/>
            <a:ext cx="4762913" cy="138696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E657981-24C6-99A6-858A-AD68F6062799}"/>
              </a:ext>
            </a:extLst>
          </p:cNvPr>
          <p:cNvSpPr txBox="1"/>
          <p:nvPr/>
        </p:nvSpPr>
        <p:spPr>
          <a:xfrm>
            <a:off x="5669537" y="4310785"/>
            <a:ext cx="3474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>
                <a:solidFill>
                  <a:schemeClr val="bg1"/>
                </a:solidFill>
              </a:rPr>
              <a:t>diferentes formulários podem ter dados exibidos em uma mesma coluna de forma padronizada</a:t>
            </a:r>
          </a:p>
        </p:txBody>
      </p:sp>
      <p:sp>
        <p:nvSpPr>
          <p:cNvPr id="18" name="Seta: Curva para a Direita 17">
            <a:extLst>
              <a:ext uri="{FF2B5EF4-FFF2-40B4-BE49-F238E27FC236}">
                <a16:creationId xmlns:a16="http://schemas.microsoft.com/office/drawing/2014/main" id="{CF9EA235-BA68-A712-72EA-EF5357B3A366}"/>
              </a:ext>
            </a:extLst>
          </p:cNvPr>
          <p:cNvSpPr/>
          <p:nvPr/>
        </p:nvSpPr>
        <p:spPr>
          <a:xfrm rot="679821">
            <a:off x="5450683" y="4363429"/>
            <a:ext cx="416075" cy="814527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20" name="Gráfico 19" descr="Penhor estrutura de tópicos">
            <a:extLst>
              <a:ext uri="{FF2B5EF4-FFF2-40B4-BE49-F238E27FC236}">
                <a16:creationId xmlns:a16="http://schemas.microsoft.com/office/drawing/2014/main" id="{0D2C694C-EA42-60E1-1630-72C6C4FCE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2428" y="3452839"/>
            <a:ext cx="914400" cy="914400"/>
          </a:xfrm>
          <a:prstGeom prst="rect">
            <a:avLst/>
          </a:prstGeom>
        </p:spPr>
      </p:pic>
      <p:pic>
        <p:nvPicPr>
          <p:cNvPr id="22" name="Gráfico 21" descr="Blockchain estrutura de tópicos">
            <a:extLst>
              <a:ext uri="{FF2B5EF4-FFF2-40B4-BE49-F238E27FC236}">
                <a16:creationId xmlns:a16="http://schemas.microsoft.com/office/drawing/2014/main" id="{45FA5C0B-5393-2E5B-589A-CD5C330826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5473" y="1976132"/>
            <a:ext cx="778376" cy="77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1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undos Coloridos">
  <a:themeElements>
    <a:clrScheme name="Paleta de cores - Singular">
      <a:dk1>
        <a:srgbClr val="007D93"/>
      </a:dk1>
      <a:lt1>
        <a:sysClr val="window" lastClr="FFFFFF"/>
      </a:lt1>
      <a:dk2>
        <a:srgbClr val="00A7C9"/>
      </a:dk2>
      <a:lt2>
        <a:srgbClr val="E8E8E8"/>
      </a:lt2>
      <a:accent1>
        <a:srgbClr val="E06B1E"/>
      </a:accent1>
      <a:accent2>
        <a:srgbClr val="7156F0"/>
      </a:accent2>
      <a:accent3>
        <a:srgbClr val="81C900"/>
      </a:accent3>
      <a:accent4>
        <a:srgbClr val="0029C9"/>
      </a:accent4>
      <a:accent5>
        <a:srgbClr val="C90054"/>
      </a:accent5>
      <a:accent6>
        <a:srgbClr val="C90054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878</Words>
  <Application>Microsoft Office PowerPoint</Application>
  <PresentationFormat>Apresentação na tela (4:3)</PresentationFormat>
  <Paragraphs>126</Paragraphs>
  <Slides>19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19</vt:i4>
      </vt:variant>
    </vt:vector>
  </HeadingPairs>
  <TitlesOfParts>
    <vt:vector size="27" baseType="lpstr">
      <vt:lpstr>Aptos</vt:lpstr>
      <vt:lpstr>Arial</vt:lpstr>
      <vt:lpstr>Calibri</vt:lpstr>
      <vt:lpstr>Montserrat</vt:lpstr>
      <vt:lpstr>Symbol</vt:lpstr>
      <vt:lpstr>Wingdings</vt:lpstr>
      <vt:lpstr>Office Theme</vt:lpstr>
      <vt:lpstr>Fundos Coloridos</vt:lpstr>
      <vt:lpstr>Apresentação do PowerPoint</vt:lpstr>
      <vt:lpstr>Apresentação do PowerPoint</vt:lpstr>
      <vt:lpstr>2. Solução</vt:lpstr>
      <vt:lpstr>3. Demonstração do Produto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4. Proposta de Valor </vt:lpstr>
      <vt:lpstr>Solução</vt:lpstr>
      <vt:lpstr>6. Mercado</vt:lpstr>
      <vt:lpstr>7. Concorrência</vt:lpstr>
      <vt:lpstr>8. Principais Clientes</vt:lpstr>
      <vt:lpstr>9. Crescimento</vt:lpstr>
      <vt:lpstr>10. Planos Futuros – Roadmap</vt:lpstr>
      <vt:lpstr>11. Investimentos</vt:lpstr>
      <vt:lpstr>12. Equipe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Luana Porto</dc:creator>
  <cp:keywords/>
  <dc:description>generated using python-pptx</dc:description>
  <cp:lastModifiedBy>Luana Porto</cp:lastModifiedBy>
  <cp:revision>3</cp:revision>
  <dcterms:created xsi:type="dcterms:W3CDTF">2013-01-27T09:14:16Z</dcterms:created>
  <dcterms:modified xsi:type="dcterms:W3CDTF">2025-11-26T19:00:46Z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041a1c-7e42-4361-8b2e-4ef0c717997e_Enabled">
    <vt:lpwstr>true</vt:lpwstr>
  </property>
  <property fmtid="{D5CDD505-2E9C-101B-9397-08002B2CF9AE}" pid="3" name="MSIP_Label_39041a1c-7e42-4361-8b2e-4ef0c717997e_SetDate">
    <vt:lpwstr>2025-11-25T17:50:49Z</vt:lpwstr>
  </property>
  <property fmtid="{D5CDD505-2E9C-101B-9397-08002B2CF9AE}" pid="4" name="MSIP_Label_39041a1c-7e42-4361-8b2e-4ef0c717997e_Method">
    <vt:lpwstr>Privileged</vt:lpwstr>
  </property>
  <property fmtid="{D5CDD505-2E9C-101B-9397-08002B2CF9AE}" pid="5" name="MSIP_Label_39041a1c-7e42-4361-8b2e-4ef0c717997e_Name">
    <vt:lpwstr>Interno</vt:lpwstr>
  </property>
  <property fmtid="{D5CDD505-2E9C-101B-9397-08002B2CF9AE}" pid="6" name="MSIP_Label_39041a1c-7e42-4361-8b2e-4ef0c717997e_SiteId">
    <vt:lpwstr>65623b4c-6fd0-40d5-aa59-51e7d5f20b0d</vt:lpwstr>
  </property>
  <property fmtid="{D5CDD505-2E9C-101B-9397-08002B2CF9AE}" pid="7" name="MSIP_Label_39041a1c-7e42-4361-8b2e-4ef0c717997e_ActionId">
    <vt:lpwstr>4a118fd9-20de-4593-8f43-87e35b7f0fa4</vt:lpwstr>
  </property>
  <property fmtid="{D5CDD505-2E9C-101B-9397-08002B2CF9AE}" pid="8" name="MSIP_Label_39041a1c-7e42-4361-8b2e-4ef0c717997e_ContentBits">
    <vt:lpwstr>2</vt:lpwstr>
  </property>
  <property fmtid="{D5CDD505-2E9C-101B-9397-08002B2CF9AE}" pid="9" name="MSIP_Label_39041a1c-7e42-4361-8b2e-4ef0c717997e_Tag">
    <vt:lpwstr>10, 0, 1, 1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Este arquivo é interno.</vt:lpwstr>
  </property>
</Properties>
</file>